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8"/>
  </p:notesMasterIdLst>
  <p:sldIdLst>
    <p:sldId id="256" r:id="rId4"/>
    <p:sldId id="283" r:id="rId5"/>
    <p:sldId id="262" r:id="rId6"/>
    <p:sldId id="294" r:id="rId7"/>
    <p:sldId id="295" r:id="rId8"/>
    <p:sldId id="296" r:id="rId9"/>
    <p:sldId id="284" r:id="rId10"/>
    <p:sldId id="287" r:id="rId11"/>
    <p:sldId id="289" r:id="rId12"/>
    <p:sldId id="290" r:id="rId13"/>
    <p:sldId id="288" r:id="rId14"/>
    <p:sldId id="291" r:id="rId15"/>
    <p:sldId id="292" r:id="rId16"/>
    <p:sldId id="293" r:id="rId17"/>
    <p:sldId id="279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C87A"/>
    <a:srgbClr val="C51D1D"/>
    <a:srgbClr val="88050B"/>
    <a:srgbClr val="EFAA00"/>
    <a:srgbClr val="FFCC47"/>
    <a:srgbClr val="D40B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3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-66" y="138"/>
      </p:cViewPr>
      <p:guideLst>
        <p:guide orient="horz" pos="966"/>
        <p:guide pos="3840"/>
        <p:guide pos="759"/>
        <p:guide pos="6918"/>
        <p:guide orient="horz" pos="32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884D7-A4CA-410E-9B38-C5DA18A260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BA580-B1EA-47AB-AB3F-2199969240E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image" Target="../media/image19.jpeg"/><Relationship Id="rId7" Type="http://schemas.openxmlformats.org/officeDocument/2006/relationships/image" Target="../media/image18.jpeg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image" Target="../media/image26.jpeg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image" Target="../media/image31.jpeg"/><Relationship Id="rId7" Type="http://schemas.openxmlformats.org/officeDocument/2006/relationships/image" Target="../media/image30.jpeg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8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0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1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4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2000" cy="6858000"/>
          </a:xfrm>
          <a:prstGeom prst="rect">
            <a:avLst/>
          </a:prstGeom>
        </p:spPr>
      </p:pic>
      <p:sp>
        <p:nvSpPr>
          <p:cNvPr id="21" name="任意多边形: 形状 20"/>
          <p:cNvSpPr/>
          <p:nvPr/>
        </p:nvSpPr>
        <p:spPr>
          <a:xfrm>
            <a:off x="1483657" y="0"/>
            <a:ext cx="9224686" cy="6858000"/>
          </a:xfrm>
          <a:custGeom>
            <a:avLst/>
            <a:gdLst>
              <a:gd name="connsiteX0" fmla="*/ 3780720 w 9224686"/>
              <a:gd name="connsiteY0" fmla="*/ 0 h 6858000"/>
              <a:gd name="connsiteX1" fmla="*/ 5443967 w 9224686"/>
              <a:gd name="connsiteY1" fmla="*/ 0 h 6858000"/>
              <a:gd name="connsiteX2" fmla="*/ 6388999 w 9224686"/>
              <a:gd name="connsiteY2" fmla="*/ 1344727 h 6858000"/>
              <a:gd name="connsiteX3" fmla="*/ 9224686 w 9224686"/>
              <a:gd name="connsiteY3" fmla="*/ 2340162 h 6858000"/>
              <a:gd name="connsiteX4" fmla="*/ 7487032 w 9224686"/>
              <a:gd name="connsiteY4" fmla="*/ 4898037 h 6858000"/>
              <a:gd name="connsiteX5" fmla="*/ 7472002 w 9224686"/>
              <a:gd name="connsiteY5" fmla="*/ 6858000 h 6858000"/>
              <a:gd name="connsiteX6" fmla="*/ 1752684 w 9224686"/>
              <a:gd name="connsiteY6" fmla="*/ 6858000 h 6858000"/>
              <a:gd name="connsiteX7" fmla="*/ 1737654 w 9224686"/>
              <a:gd name="connsiteY7" fmla="*/ 4898037 h 6858000"/>
              <a:gd name="connsiteX8" fmla="*/ 0 w 9224686"/>
              <a:gd name="connsiteY8" fmla="*/ 2340162 h 6858000"/>
              <a:gd name="connsiteX9" fmla="*/ 2835687 w 9224686"/>
              <a:gd name="connsiteY9" fmla="*/ 13447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224686" h="6858000">
                <a:moveTo>
                  <a:pt x="3780720" y="0"/>
                </a:moveTo>
                <a:lnTo>
                  <a:pt x="5443967" y="0"/>
                </a:lnTo>
                <a:lnTo>
                  <a:pt x="6388999" y="1344727"/>
                </a:lnTo>
                <a:lnTo>
                  <a:pt x="9224686" y="2340162"/>
                </a:lnTo>
                <a:lnTo>
                  <a:pt x="7487032" y="4898037"/>
                </a:lnTo>
                <a:lnTo>
                  <a:pt x="7472002" y="6858000"/>
                </a:lnTo>
                <a:lnTo>
                  <a:pt x="1752684" y="6858000"/>
                </a:lnTo>
                <a:lnTo>
                  <a:pt x="1737654" y="4898037"/>
                </a:lnTo>
                <a:lnTo>
                  <a:pt x="0" y="2340162"/>
                </a:lnTo>
                <a:lnTo>
                  <a:pt x="2835687" y="1344727"/>
                </a:lnTo>
                <a:close/>
              </a:path>
            </a:pathLst>
          </a:custGeom>
          <a:solidFill>
            <a:srgbClr val="C51D1D"/>
          </a:solidFill>
          <a:ln>
            <a:noFill/>
          </a:ln>
          <a:effectLst>
            <a:innerShdw blurRad="292100">
              <a:prstClr val="black">
                <a:alpha val="6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2120014" y="-1"/>
            <a:ext cx="7951973" cy="6858000"/>
          </a:xfrm>
          <a:custGeom>
            <a:avLst/>
            <a:gdLst>
              <a:gd name="connsiteX0" fmla="*/ 3591579 w 7951973"/>
              <a:gd name="connsiteY0" fmla="*/ 0 h 6858000"/>
              <a:gd name="connsiteX1" fmla="*/ 4360397 w 7951973"/>
              <a:gd name="connsiteY1" fmla="*/ 0 h 6858000"/>
              <a:gd name="connsiteX2" fmla="*/ 5507520 w 7951973"/>
              <a:gd name="connsiteY2" fmla="*/ 1632292 h 6858000"/>
              <a:gd name="connsiteX3" fmla="*/ 7951973 w 7951973"/>
              <a:gd name="connsiteY3" fmla="*/ 2490389 h 6858000"/>
              <a:gd name="connsiteX4" fmla="*/ 6454060 w 7951973"/>
              <a:gd name="connsiteY4" fmla="*/ 4695358 h 6858000"/>
              <a:gd name="connsiteX5" fmla="*/ 6437476 w 7951973"/>
              <a:gd name="connsiteY5" fmla="*/ 6858000 h 6858000"/>
              <a:gd name="connsiteX6" fmla="*/ 4787214 w 7951973"/>
              <a:gd name="connsiteY6" fmla="*/ 6858000 h 6858000"/>
              <a:gd name="connsiteX7" fmla="*/ 3975989 w 7951973"/>
              <a:gd name="connsiteY7" fmla="*/ 6588436 h 6858000"/>
              <a:gd name="connsiteX8" fmla="*/ 3164762 w 7951973"/>
              <a:gd name="connsiteY8" fmla="*/ 6858000 h 6858000"/>
              <a:gd name="connsiteX9" fmla="*/ 1514498 w 7951973"/>
              <a:gd name="connsiteY9" fmla="*/ 6858000 h 6858000"/>
              <a:gd name="connsiteX10" fmla="*/ 1497913 w 7951973"/>
              <a:gd name="connsiteY10" fmla="*/ 4695358 h 6858000"/>
              <a:gd name="connsiteX11" fmla="*/ 0 w 7951973"/>
              <a:gd name="connsiteY11" fmla="*/ 2490389 h 6858000"/>
              <a:gd name="connsiteX12" fmla="*/ 2444454 w 7951973"/>
              <a:gd name="connsiteY12" fmla="*/ 16322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951973" h="6858000">
                <a:moveTo>
                  <a:pt x="3591579" y="0"/>
                </a:moveTo>
                <a:lnTo>
                  <a:pt x="4360397" y="0"/>
                </a:lnTo>
                <a:lnTo>
                  <a:pt x="5507520" y="1632292"/>
                </a:lnTo>
                <a:lnTo>
                  <a:pt x="7951973" y="2490389"/>
                </a:lnTo>
                <a:lnTo>
                  <a:pt x="6454060" y="4695358"/>
                </a:lnTo>
                <a:lnTo>
                  <a:pt x="6437476" y="6858000"/>
                </a:lnTo>
                <a:lnTo>
                  <a:pt x="4787214" y="6858000"/>
                </a:lnTo>
                <a:lnTo>
                  <a:pt x="3975989" y="6588436"/>
                </a:lnTo>
                <a:lnTo>
                  <a:pt x="3164762" y="6858000"/>
                </a:lnTo>
                <a:lnTo>
                  <a:pt x="1514498" y="6858000"/>
                </a:lnTo>
                <a:lnTo>
                  <a:pt x="1497913" y="4695358"/>
                </a:lnTo>
                <a:lnTo>
                  <a:pt x="0" y="2490389"/>
                </a:lnTo>
                <a:lnTo>
                  <a:pt x="2444454" y="1632292"/>
                </a:lnTo>
                <a:close/>
              </a:path>
            </a:pathLst>
          </a:custGeom>
          <a:solidFill>
            <a:srgbClr val="C51D1D"/>
          </a:solidFill>
          <a:ln>
            <a:noFill/>
          </a:ln>
          <a:effectLst>
            <a:innerShdw blurRad="292100">
              <a:prstClr val="black">
                <a:alpha val="6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732" y="5202792"/>
            <a:ext cx="3030537" cy="1178198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sp>
        <p:nvSpPr>
          <p:cNvPr id="57" name="文本框 56"/>
          <p:cNvSpPr txBox="1"/>
          <p:nvPr/>
        </p:nvSpPr>
        <p:spPr>
          <a:xfrm>
            <a:off x="1686085" y="2050337"/>
            <a:ext cx="882142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kern="300" dirty="0">
                <a:solidFill>
                  <a:srgbClr val="E7C87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明兰_UI_TC" pitchFamily="2" charset="-122"/>
                <a:sym typeface="+mn-ea"/>
              </a:rPr>
              <a:t>忠诚于党 争做先进 服务人民  </a:t>
            </a:r>
            <a:endParaRPr lang="zh-CN" altLang="en-US" sz="5400" b="1" kern="300" dirty="0">
              <a:solidFill>
                <a:srgbClr val="E7C87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明兰_UI_TC" pitchFamily="2" charset="-122"/>
              <a:sym typeface="+mn-ea"/>
            </a:endParaRPr>
          </a:p>
        </p:txBody>
      </p:sp>
      <p:pic>
        <p:nvPicPr>
          <p:cNvPr id="81" name="图片 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940" y="875733"/>
            <a:ext cx="3249450" cy="4206605"/>
          </a:xfrm>
          <a:prstGeom prst="rect">
            <a:avLst/>
          </a:prstGeom>
        </p:spPr>
      </p:pic>
      <p:pic>
        <p:nvPicPr>
          <p:cNvPr id="82" name="图片 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567195" y="175328"/>
            <a:ext cx="3249450" cy="4206605"/>
          </a:xfrm>
          <a:prstGeom prst="rect">
            <a:avLst/>
          </a:prstGeom>
        </p:spPr>
      </p:pic>
      <p:pic>
        <p:nvPicPr>
          <p:cNvPr id="84" name="图片 8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3211" y="3416252"/>
            <a:ext cx="1469263" cy="755970"/>
          </a:xfrm>
          <a:prstGeom prst="rect">
            <a:avLst/>
          </a:prstGeom>
        </p:spPr>
      </p:pic>
      <p:pic>
        <p:nvPicPr>
          <p:cNvPr id="7" name="图片 6" descr="模板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650" y="64135"/>
            <a:ext cx="1565275" cy="12820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79620" y="4372610"/>
            <a:ext cx="303085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rgbClr val="E7C87A"/>
                </a:solidFill>
              </a:rPr>
              <a:t>答辩人：邓鸿伟</a:t>
            </a:r>
            <a:br>
              <a:rPr lang="zh-CN" altLang="en-US" sz="2400" b="1">
                <a:solidFill>
                  <a:srgbClr val="E7C87A"/>
                </a:solidFill>
              </a:rPr>
            </a:br>
            <a:r>
              <a:rPr lang="zh-CN" altLang="en-US" sz="2400" b="1">
                <a:solidFill>
                  <a:srgbClr val="E7C87A"/>
                </a:solidFill>
              </a:rPr>
              <a:t>时间：2</a:t>
            </a:r>
            <a:r>
              <a:rPr lang="en-US" altLang="zh-CN" sz="2400" b="1">
                <a:solidFill>
                  <a:srgbClr val="E7C87A"/>
                </a:solidFill>
              </a:rPr>
              <a:t>020</a:t>
            </a:r>
            <a:r>
              <a:rPr lang="zh-CN" altLang="en-US" sz="2400" b="1">
                <a:solidFill>
                  <a:srgbClr val="E7C87A"/>
                </a:solidFill>
              </a:rPr>
              <a:t>年</a:t>
            </a:r>
            <a:r>
              <a:rPr lang="en-US" altLang="zh-CN" sz="2400" b="1">
                <a:solidFill>
                  <a:srgbClr val="E7C87A"/>
                </a:solidFill>
              </a:rPr>
              <a:t>7</a:t>
            </a:r>
            <a:r>
              <a:rPr lang="zh-CN" altLang="en-US" sz="2400" b="1">
                <a:solidFill>
                  <a:srgbClr val="E7C87A"/>
                </a:solidFill>
              </a:rPr>
              <a:t>月</a:t>
            </a:r>
            <a:r>
              <a:rPr lang="en-US" altLang="zh-CN" sz="2400" b="1">
                <a:solidFill>
                  <a:srgbClr val="E7C87A"/>
                </a:solidFill>
              </a:rPr>
              <a:t>1</a:t>
            </a:r>
            <a:r>
              <a:rPr lang="zh-CN" altLang="en-US" sz="2400" b="1">
                <a:solidFill>
                  <a:srgbClr val="E7C87A"/>
                </a:solidFill>
              </a:rPr>
              <a:t>日</a:t>
            </a:r>
            <a:endParaRPr lang="zh-CN" altLang="en-US" sz="2400" b="1">
              <a:solidFill>
                <a:srgbClr val="E7C87A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29425" y="3223260"/>
            <a:ext cx="3051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rgbClr val="E7C87A"/>
                </a:solidFill>
              </a:rPr>
              <a:t>——</a:t>
            </a:r>
            <a:r>
              <a:rPr lang="zh-CN" altLang="en-US" sz="3600" b="1">
                <a:solidFill>
                  <a:srgbClr val="E7C87A"/>
                </a:solidFill>
              </a:rPr>
              <a:t>入党答辩</a:t>
            </a:r>
            <a:endParaRPr lang="zh-CN" altLang="en-US" sz="3600" b="1">
              <a:solidFill>
                <a:srgbClr val="E7C87A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5187951" y="385705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学生工作</a:t>
            </a:r>
            <a:endParaRPr lang="zh-CN" altLang="en-US" sz="32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1450" y="152400"/>
            <a:ext cx="11849100" cy="1939222"/>
            <a:chOff x="342900" y="0"/>
            <a:chExt cx="11849100" cy="1939222"/>
          </a:xfrm>
        </p:grpSpPr>
        <p:pic>
          <p:nvPicPr>
            <p:cNvPr id="58" name="图片 57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 flipH="1">
              <a:off x="10694021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342900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</p:grpSp>
      <p:grpSp>
        <p:nvGrpSpPr>
          <p:cNvPr id="42" name="组合 41"/>
          <p:cNvGrpSpPr/>
          <p:nvPr/>
        </p:nvGrpSpPr>
        <p:grpSpPr>
          <a:xfrm rot="0">
            <a:off x="2193290" y="1154430"/>
            <a:ext cx="7180580" cy="1691640"/>
            <a:chOff x="1466197" y="1328528"/>
            <a:chExt cx="5146797" cy="1691819"/>
          </a:xfrm>
        </p:grpSpPr>
        <p:sp>
          <p:nvSpPr>
            <p:cNvPr id="44" name="文本框 43"/>
            <p:cNvSpPr txBox="1"/>
            <p:nvPr/>
          </p:nvSpPr>
          <p:spPr>
            <a:xfrm>
              <a:off x="1466197" y="1328528"/>
              <a:ext cx="1940011" cy="1691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8000" b="1" dirty="0">
                  <a:solidFill>
                    <a:srgbClr val="E7C87A"/>
                  </a:solidFill>
                  <a:latin typeface="Century Gothic" panose="020B0502020202020204" pitchFamily="34" charset="0"/>
                  <a:cs typeface="+mn-ea"/>
                  <a:sym typeface="+mn-lt"/>
                </a:rPr>
                <a:t>2</a:t>
              </a:r>
              <a:endParaRPr lang="zh-CN" altLang="en-US" sz="8000" b="1" dirty="0">
                <a:solidFill>
                  <a:srgbClr val="E7C87A"/>
                </a:solidFill>
                <a:latin typeface="Century Gothic" panose="020B0502020202020204" pitchFamily="34" charset="0"/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2012835" y="1999794"/>
              <a:ext cx="1631049" cy="6509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800">
                  <a:solidFill>
                    <a:srgbClr val="E7C87A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  <a:cs typeface="+mn-ea"/>
                  <a:sym typeface="+mn-lt"/>
                </a:rPr>
                <a:t>学校工作</a:t>
              </a:r>
              <a:endParaRPr lang="zh-CN" altLang="en-US" sz="2800" b="1" dirty="0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  <a:cs typeface="+mn-ea"/>
                <a:sym typeface="+mn-lt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3882411" y="1679985"/>
              <a:ext cx="2730583" cy="1291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l">
                <a:lnSpc>
                  <a:spcPct val="130000"/>
                </a:lnSpc>
                <a:buFont typeface="Wingdings" panose="05000000000000000000" charset="0"/>
                <a:buChar char="Ø"/>
              </a:pPr>
              <a:r>
                <a:rPr lang="zh-CN" altLang="en-US" sz="200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学生联合会执行主席</a:t>
              </a:r>
              <a:endParaRPr lang="zh-CN" altLang="en-US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  <a:p>
              <a:pPr marL="285750" indent="-285750" algn="l">
                <a:lnSpc>
                  <a:spcPct val="130000"/>
                </a:lnSpc>
                <a:buFont typeface="Wingdings" panose="05000000000000000000" charset="0"/>
                <a:buChar char="Ø"/>
              </a:pPr>
              <a:r>
                <a:rPr lang="zh-CN" altLang="en-US" sz="200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英语社部长</a:t>
              </a:r>
              <a:endParaRPr lang="zh-CN" altLang="en-US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  <a:p>
              <a:pPr marL="285750" indent="-285750" algn="l">
                <a:lnSpc>
                  <a:spcPct val="130000"/>
                </a:lnSpc>
                <a:buFont typeface="Wingdings" panose="05000000000000000000" charset="0"/>
                <a:buChar char="Ø"/>
              </a:pPr>
              <a:r>
                <a:rPr lang="zh-CN" sz="200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社团联合会干事</a:t>
              </a:r>
              <a:endParaRPr lang="zh-CN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3" name="图片 2" descr="图片12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45" y="3114675"/>
            <a:ext cx="2172970" cy="1612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461010" y="5039360"/>
            <a:ext cx="18694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zh-CN" b="1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参与川港青年</a:t>
            </a:r>
            <a:endParaRPr lang="zh-CN" altLang="zh-CN" b="1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 algn="ctr"/>
            <a:r>
              <a:rPr lang="zh-CN" altLang="zh-CN" b="1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保护公益计划</a:t>
            </a:r>
            <a:endParaRPr lang="zh-CN" altLang="zh-CN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221" name="Picture 30"/>
          <p:cNvPicPr>
            <a:picLocks noChangeAspect="1"/>
          </p:cNvPicPr>
          <p:nvPr/>
        </p:nvPicPr>
        <p:blipFill>
          <a:blip r:embed="rId5"/>
          <a:srcRect l="12598" r="10375"/>
          <a:stretch>
            <a:fillRect/>
          </a:stretch>
        </p:blipFill>
        <p:spPr>
          <a:xfrm>
            <a:off x="2665730" y="3216910"/>
            <a:ext cx="2112010" cy="1539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2786380" y="5100320"/>
            <a:ext cx="18707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00000"/>
              </a:lnSpc>
            </a:pPr>
            <a:r>
              <a:rPr lang="zh-CN" altLang="zh-CN" b="1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组织学院学生组织为期三天的招新工作</a:t>
            </a:r>
            <a:endParaRPr lang="zh-CN" altLang="zh-CN" b="1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2019110503183557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6505" y="3207385"/>
            <a:ext cx="2078990" cy="155892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187950" y="5177790"/>
            <a:ext cx="1798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00000"/>
              </a:lnSpc>
            </a:pPr>
            <a:r>
              <a:rPr lang="zh-CN" altLang="zh-CN" b="1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学生组织团建</a:t>
            </a:r>
            <a:endParaRPr lang="zh-CN" altLang="zh-CN" b="1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 descr="201911180319114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0600" y="3226435"/>
            <a:ext cx="2308225" cy="153987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595235" y="5177790"/>
            <a:ext cx="1798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00000"/>
              </a:lnSpc>
            </a:pPr>
            <a:r>
              <a:rPr lang="zh-CN" altLang="zh-CN" b="1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大冰小屋音乐会</a:t>
            </a:r>
            <a:endParaRPr lang="zh-CN" altLang="zh-CN" b="1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 descr="IMG_20190526_18204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44405" y="3216910"/>
            <a:ext cx="2052955" cy="153987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971405" y="5177790"/>
            <a:ext cx="1798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00000"/>
              </a:lnSpc>
            </a:pPr>
            <a:r>
              <a:rPr lang="zh-CN" altLang="zh-CN" b="1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川港过度端午</a:t>
            </a:r>
            <a:endParaRPr lang="zh-CN" altLang="zh-CN" b="1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5187951" y="385705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学生工作</a:t>
            </a:r>
            <a:endParaRPr lang="zh-CN" altLang="en-US" sz="32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1450" y="152400"/>
            <a:ext cx="11849100" cy="1939222"/>
            <a:chOff x="342900" y="0"/>
            <a:chExt cx="11849100" cy="1939222"/>
          </a:xfrm>
        </p:grpSpPr>
        <p:pic>
          <p:nvPicPr>
            <p:cNvPr id="58" name="图片 57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 flipH="1">
              <a:off x="10694021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342900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</p:grpSp>
      <p:sp>
        <p:nvSpPr>
          <p:cNvPr id="6" name="内容占位符 5"/>
          <p:cNvSpPr>
            <a:spLocks noGrp="1"/>
          </p:cNvSpPr>
          <p:nvPr>
            <p:ph sz="half" idx="2"/>
          </p:nvPr>
        </p:nvSpPr>
        <p:spPr>
          <a:xfrm>
            <a:off x="568960" y="1209040"/>
            <a:ext cx="5749925" cy="4790440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</a:rPr>
              <a:t>1.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策划“棕夏端午 纪念屈原”活动</a:t>
            </a:r>
            <a:endParaRPr lang="en-US" altLang="zh-CN" sz="2000" b="1" dirty="0">
              <a:solidFill>
                <a:srgbClr val="E7C87A"/>
              </a:solidFill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</a:rPr>
              <a:t>2.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组织“推广普通话周”</a:t>
            </a:r>
            <a:endParaRPr lang="zh-CN" altLang="en-US" sz="2000" b="1" dirty="0">
              <a:solidFill>
                <a:srgbClr val="E7C87A"/>
              </a:solidFill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</a:rPr>
              <a:t>3.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与其他高校建立友谊，并做互访交流</a:t>
            </a:r>
            <a:endParaRPr lang="zh-CN" altLang="en-US" sz="2000" b="1" dirty="0">
              <a:solidFill>
                <a:srgbClr val="E7C87A"/>
              </a:solidFill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</a:rPr>
              <a:t>4.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组织开展“二十四”节气诵读活动</a:t>
            </a:r>
            <a:endParaRPr lang="en-US" altLang="zh-CN" sz="2000" b="1" dirty="0" smtClean="0">
              <a:solidFill>
                <a:srgbClr val="E7C87A"/>
              </a:solidFill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</a:rPr>
              <a:t>5.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主持“</a:t>
            </a:r>
            <a:r>
              <a:rPr lang="en-US" altLang="zh-CN" sz="2000" b="1" dirty="0" smtClean="0">
                <a:solidFill>
                  <a:srgbClr val="E7C87A"/>
                </a:solidFill>
              </a:rPr>
              <a:t>2018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跨年晚会”</a:t>
            </a:r>
            <a:endParaRPr lang="zh-CN" altLang="en-US" sz="2000" b="1" dirty="0">
              <a:solidFill>
                <a:srgbClr val="E7C87A"/>
              </a:solidFill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</a:rPr>
              <a:t>6.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策划“</a:t>
            </a:r>
            <a:r>
              <a:rPr lang="en-US" altLang="zh-CN" sz="2000" b="1" dirty="0" smtClean="0">
                <a:solidFill>
                  <a:srgbClr val="E7C87A"/>
                </a:solidFill>
              </a:rPr>
              <a:t>2018-2019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新生见面会暨团学干部培训会”</a:t>
            </a:r>
            <a:endParaRPr lang="zh-CN" altLang="en-US" sz="2000" b="1" dirty="0">
              <a:solidFill>
                <a:srgbClr val="E7C87A"/>
              </a:solidFill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</a:rPr>
              <a:t>7.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参与策划“社团文化节”</a:t>
            </a:r>
            <a:endParaRPr lang="en-US" altLang="zh-CN" sz="2000" b="1" dirty="0" smtClean="0">
              <a:solidFill>
                <a:srgbClr val="E7C87A"/>
              </a:solidFill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</a:rPr>
              <a:t>8.</a:t>
            </a:r>
            <a:r>
              <a:rPr lang="zh-CN" altLang="en-US" sz="2000" b="1" dirty="0" smtClean="0">
                <a:solidFill>
                  <a:srgbClr val="E7C87A"/>
                </a:solidFill>
              </a:rPr>
              <a:t>迎新晚会接待工作</a:t>
            </a:r>
            <a:endParaRPr lang="en-US" altLang="zh-CN" sz="2000" b="1" dirty="0" smtClean="0">
              <a:solidFill>
                <a:srgbClr val="E7C87A"/>
              </a:solidFill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  <a:sym typeface="+mn-ea"/>
              </a:rPr>
              <a:t>9.</a:t>
            </a:r>
            <a:r>
              <a:rPr lang="zh-CN" altLang="en-US" sz="2000" b="1" dirty="0" smtClean="0">
                <a:solidFill>
                  <a:srgbClr val="E7C87A"/>
                </a:solidFill>
                <a:sym typeface="+mn-ea"/>
              </a:rPr>
              <a:t>单统招的迎新工作</a:t>
            </a:r>
            <a:endParaRPr lang="en-US" altLang="zh-CN" sz="2000" b="1" dirty="0" smtClean="0">
              <a:solidFill>
                <a:srgbClr val="E7C87A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  <a:sym typeface="+mn-ea"/>
              </a:rPr>
              <a:t>10.</a:t>
            </a:r>
            <a:r>
              <a:rPr lang="zh-CN" altLang="en-US" sz="2000" b="1" dirty="0" smtClean="0">
                <a:solidFill>
                  <a:srgbClr val="E7C87A"/>
                </a:solidFill>
                <a:sym typeface="+mn-ea"/>
              </a:rPr>
              <a:t>学院文明执勤</a:t>
            </a:r>
            <a:endParaRPr lang="en-US" altLang="zh-CN" sz="2000" b="1" dirty="0" smtClean="0">
              <a:solidFill>
                <a:srgbClr val="E7C87A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zh-CN" sz="2000" b="1" dirty="0" smtClean="0">
                <a:solidFill>
                  <a:srgbClr val="E7C87A"/>
                </a:solidFill>
                <a:sym typeface="+mn-ea"/>
              </a:rPr>
              <a:t>11.</a:t>
            </a:r>
            <a:r>
              <a:rPr lang="zh-CN" altLang="en-US" sz="2000" b="1" dirty="0" smtClean="0">
                <a:solidFill>
                  <a:srgbClr val="E7C87A"/>
                </a:solidFill>
                <a:sym typeface="+mn-ea"/>
              </a:rPr>
              <a:t>组织干部团建活动</a:t>
            </a:r>
            <a:endParaRPr lang="zh-CN" altLang="en-US" b="1" dirty="0">
              <a:solidFill>
                <a:srgbClr val="E7C87A"/>
              </a:solidFill>
            </a:endParaRPr>
          </a:p>
        </p:txBody>
      </p:sp>
      <p:pic>
        <p:nvPicPr>
          <p:cNvPr id="10" name="图片 9" descr="C00C7162AFBC98FDF7A693224A4331E0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151495" y="3891915"/>
            <a:ext cx="3869055" cy="2580005"/>
          </a:xfrm>
          <a:prstGeom prst="rect">
            <a:avLst/>
          </a:prstGeom>
        </p:spPr>
      </p:pic>
      <p:pic>
        <p:nvPicPr>
          <p:cNvPr id="7" name="图片 6" descr="2ec6daf1c6bae2bf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105650" y="969010"/>
            <a:ext cx="3661410" cy="2551430"/>
          </a:xfrm>
          <a:prstGeom prst="rect">
            <a:avLst/>
          </a:prstGeom>
        </p:spPr>
      </p:pic>
      <p:pic>
        <p:nvPicPr>
          <p:cNvPr id="8" name="图片 7" descr="bbd7d071b447dd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413250" y="3810635"/>
            <a:ext cx="3548380" cy="26612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5187951" y="385705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学生工作</a:t>
            </a:r>
            <a:endParaRPr lang="zh-CN" altLang="en-US" sz="32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1450" y="152400"/>
            <a:ext cx="11849100" cy="1939222"/>
            <a:chOff x="342900" y="0"/>
            <a:chExt cx="11849100" cy="1939222"/>
          </a:xfrm>
        </p:grpSpPr>
        <p:pic>
          <p:nvPicPr>
            <p:cNvPr id="58" name="图片 57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 flipH="1">
              <a:off x="10694021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342900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</p:grpSp>
      <p:grpSp>
        <p:nvGrpSpPr>
          <p:cNvPr id="42" name="组合 41"/>
          <p:cNvGrpSpPr/>
          <p:nvPr/>
        </p:nvGrpSpPr>
        <p:grpSpPr>
          <a:xfrm rot="0">
            <a:off x="2193290" y="1154430"/>
            <a:ext cx="7231380" cy="1691640"/>
            <a:chOff x="1466197" y="1328528"/>
            <a:chExt cx="5183209" cy="1691819"/>
          </a:xfrm>
        </p:grpSpPr>
        <p:sp>
          <p:nvSpPr>
            <p:cNvPr id="44" name="文本框 43"/>
            <p:cNvSpPr txBox="1"/>
            <p:nvPr/>
          </p:nvSpPr>
          <p:spPr>
            <a:xfrm>
              <a:off x="1466197" y="1328528"/>
              <a:ext cx="1940011" cy="1691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8000" b="1" dirty="0">
                  <a:solidFill>
                    <a:srgbClr val="E7C87A"/>
                  </a:solidFill>
                  <a:latin typeface="Century Gothic" panose="020B0502020202020204" pitchFamily="34" charset="0"/>
                  <a:cs typeface="+mn-ea"/>
                  <a:sym typeface="+mn-lt"/>
                </a:rPr>
                <a:t>3</a:t>
              </a:r>
              <a:endParaRPr lang="zh-CN" altLang="en-US" sz="8000" b="1" dirty="0">
                <a:solidFill>
                  <a:srgbClr val="E7C87A"/>
                </a:solidFill>
                <a:latin typeface="Century Gothic" panose="020B0502020202020204" pitchFamily="34" charset="0"/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2012835" y="1999794"/>
              <a:ext cx="1631049" cy="6509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800" b="1">
                  <a:solidFill>
                    <a:srgbClr val="E7C87A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  <a:cs typeface="+mn-ea"/>
                  <a:sym typeface="+mn-lt"/>
                </a:rPr>
                <a:t>社会实践</a:t>
              </a:r>
              <a:endParaRPr lang="zh-CN" altLang="en-US" sz="2800" b="1" dirty="0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  <a:cs typeface="+mn-ea"/>
                <a:sym typeface="+mn-lt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3918823" y="1879396"/>
              <a:ext cx="2730583" cy="891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l">
                <a:lnSpc>
                  <a:spcPct val="130000"/>
                </a:lnSpc>
                <a:buFont typeface="Wingdings" panose="05000000000000000000" charset="0"/>
                <a:buChar char="Ø"/>
              </a:pPr>
              <a:r>
                <a:rPr lang="zh-CN" sz="200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暑期实践</a:t>
              </a:r>
              <a:endParaRPr lang="zh-CN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  <a:p>
              <a:pPr marL="285750" indent="-285750" algn="l">
                <a:lnSpc>
                  <a:spcPct val="130000"/>
                </a:lnSpc>
                <a:buFont typeface="Wingdings" panose="05000000000000000000" charset="0"/>
                <a:buChar char="Ø"/>
              </a:pPr>
              <a:r>
                <a:rPr lang="zh-CN" sz="200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疫情防控志愿者</a:t>
              </a:r>
              <a:endParaRPr lang="zh-CN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4" name="图片 3" descr="IMG_43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" y="3117850"/>
            <a:ext cx="2550795" cy="17005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68020" y="5049520"/>
            <a:ext cx="1869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建川博物馆实践</a:t>
            </a:r>
            <a:endParaRPr lang="zh-CN" altLang="en-US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160ebee0eb8efab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0110" y="3076575"/>
            <a:ext cx="2276475" cy="170751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420110" y="5049520"/>
            <a:ext cx="1869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大运会快闪宣传</a:t>
            </a:r>
            <a:endParaRPr lang="zh-CN" altLang="en-US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 descr="10月17          援助色达  (2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8880" y="3037840"/>
            <a:ext cx="2380615" cy="178562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463665" y="5049520"/>
            <a:ext cx="1869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色达募捐</a:t>
            </a:r>
            <a:endParaRPr lang="zh-CN" altLang="en-US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 descr="邓鸿伟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11310" y="2955925"/>
            <a:ext cx="2489200" cy="186753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521190" y="5049520"/>
            <a:ext cx="1869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dirty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疫情防控志愿者</a:t>
            </a:r>
            <a:endParaRPr lang="zh-CN" altLang="en-US" dirty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1205231" y="15266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zh-CN" sz="32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生活方面</a:t>
            </a:r>
            <a:endParaRPr lang="zh-CN" altLang="zh-CN" sz="32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1450" y="152400"/>
            <a:ext cx="11849100" cy="1939222"/>
            <a:chOff x="342900" y="0"/>
            <a:chExt cx="11849100" cy="1939222"/>
          </a:xfrm>
        </p:grpSpPr>
        <p:pic>
          <p:nvPicPr>
            <p:cNvPr id="58" name="图片 57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 flipH="1">
              <a:off x="10694021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342900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</p:grpSp>
      <p:pic>
        <p:nvPicPr>
          <p:cNvPr id="38" name="图片 3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32" y="152134"/>
            <a:ext cx="451916" cy="461062"/>
          </a:xfrm>
          <a:prstGeom prst="rect">
            <a:avLst/>
          </a:prstGeom>
        </p:spPr>
      </p:pic>
      <p:sp>
        <p:nvSpPr>
          <p:cNvPr id="94" name="矩形 93"/>
          <p:cNvSpPr/>
          <p:nvPr/>
        </p:nvSpPr>
        <p:spPr>
          <a:xfrm>
            <a:off x="5129468" y="3001448"/>
            <a:ext cx="1648858" cy="1200329"/>
          </a:xfrm>
          <a:prstGeom prst="rect">
            <a:avLst/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r>
              <a:rPr lang="zh-CN" altLang="en-US" sz="2800" b="1">
                <a:solidFill>
                  <a:srgbClr val="E7C87A"/>
                </a:solidFill>
                <a:latin typeface="+mj-ea"/>
                <a:ea typeface="+mj-ea"/>
              </a:rPr>
              <a:t>热爱生活</a:t>
            </a:r>
            <a:endParaRPr lang="en-US" altLang="zh-CN" sz="2800" b="1">
              <a:solidFill>
                <a:srgbClr val="E7C87A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800" b="1">
                <a:solidFill>
                  <a:srgbClr val="E7C87A"/>
                </a:solidFill>
                <a:latin typeface="+mj-ea"/>
                <a:ea typeface="+mj-ea"/>
              </a:rPr>
              <a:t>自律自强</a:t>
            </a:r>
            <a:endParaRPr lang="zh-CN" altLang="en-US" sz="2800" b="1">
              <a:solidFill>
                <a:srgbClr val="E7C87A"/>
              </a:solidFill>
              <a:latin typeface="+mj-ea"/>
              <a:ea typeface="+mj-ea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4077290" y="1607948"/>
            <a:ext cx="3753220" cy="400110"/>
          </a:xfrm>
          <a:prstGeom prst="rect">
            <a:avLst/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r>
              <a:rPr lang="zh-CN" altLang="en-US" sz="2400" b="1">
                <a:solidFill>
                  <a:srgbClr val="E7C87A"/>
                </a:solidFill>
                <a:latin typeface="+mj-ea"/>
                <a:ea typeface="+mj-ea"/>
              </a:rPr>
              <a:t>建立良好的人际关系平台</a:t>
            </a:r>
            <a:endParaRPr lang="zh-CN" altLang="en-US" sz="2400" b="1">
              <a:solidFill>
                <a:srgbClr val="E7C87A"/>
              </a:solidFill>
              <a:latin typeface="+mj-ea"/>
              <a:ea typeface="+mj-ea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3853715" y="4869795"/>
            <a:ext cx="4200372" cy="400110"/>
          </a:xfrm>
          <a:prstGeom prst="rect">
            <a:avLst/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r>
              <a:rPr lang="zh-CN" altLang="en-US" sz="2400" b="1">
                <a:solidFill>
                  <a:srgbClr val="E7C87A"/>
                </a:solidFill>
                <a:latin typeface="+mj-ea"/>
                <a:ea typeface="+mj-ea"/>
              </a:rPr>
              <a:t>树立积极的人生观、价值观</a:t>
            </a:r>
            <a:endParaRPr lang="zh-CN" altLang="en-US" sz="2400" b="1">
              <a:solidFill>
                <a:srgbClr val="E7C87A"/>
              </a:solidFill>
              <a:latin typeface="+mj-ea"/>
              <a:ea typeface="+mj-ea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1831241" y="3074427"/>
            <a:ext cx="2433478" cy="707886"/>
          </a:xfrm>
          <a:prstGeom prst="rect">
            <a:avLst/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r>
              <a:rPr lang="zh-CN" altLang="en-US" sz="2400" b="1">
                <a:solidFill>
                  <a:srgbClr val="E7C87A"/>
                </a:solidFill>
                <a:latin typeface="+mj-ea"/>
                <a:ea typeface="+mj-ea"/>
              </a:rPr>
              <a:t>养成良好的生活习惯</a:t>
            </a:r>
            <a:endParaRPr lang="zh-CN" altLang="en-US" sz="2400" b="1">
              <a:solidFill>
                <a:srgbClr val="E7C87A"/>
              </a:solidFill>
              <a:latin typeface="+mj-ea"/>
              <a:ea typeface="+mj-ea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7830509" y="3001960"/>
            <a:ext cx="2337764" cy="1015663"/>
          </a:xfrm>
          <a:prstGeom prst="rect">
            <a:avLst/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r>
              <a:rPr lang="zh-CN" altLang="en-US" sz="2400" b="1">
                <a:solidFill>
                  <a:srgbClr val="E7C87A"/>
                </a:solidFill>
                <a:latin typeface="+mj-ea"/>
                <a:ea typeface="+mj-ea"/>
              </a:rPr>
              <a:t>团结同学、有大局意识</a:t>
            </a:r>
            <a:endParaRPr lang="zh-CN" altLang="en-US" sz="2400" b="1">
              <a:solidFill>
                <a:srgbClr val="E7C87A"/>
              </a:solidFill>
              <a:latin typeface="+mj-ea"/>
              <a:ea typeface="+mj-ea"/>
            </a:endParaRPr>
          </a:p>
        </p:txBody>
      </p:sp>
      <p:sp>
        <p:nvSpPr>
          <p:cNvPr id="107" name="箭头: 下 106"/>
          <p:cNvSpPr/>
          <p:nvPr/>
        </p:nvSpPr>
        <p:spPr bwMode="auto">
          <a:xfrm>
            <a:off x="5727692" y="4288199"/>
            <a:ext cx="504056" cy="307325"/>
          </a:xfrm>
          <a:prstGeom prst="downArrow">
            <a:avLst/>
          </a:prstGeom>
          <a:solidFill>
            <a:schemeClr val="accent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 sz="200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08" name="箭头: 下 107"/>
          <p:cNvSpPr/>
          <p:nvPr/>
        </p:nvSpPr>
        <p:spPr bwMode="auto">
          <a:xfrm flipV="1">
            <a:off x="5728327" y="2327896"/>
            <a:ext cx="504056" cy="307325"/>
          </a:xfrm>
          <a:prstGeom prst="downArrow">
            <a:avLst/>
          </a:prstGeom>
          <a:solidFill>
            <a:schemeClr val="accent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 sz="200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09" name="箭头: 下 108"/>
          <p:cNvSpPr/>
          <p:nvPr/>
        </p:nvSpPr>
        <p:spPr bwMode="auto">
          <a:xfrm rot="5400000" flipV="1">
            <a:off x="7052841" y="3275027"/>
            <a:ext cx="504056" cy="307325"/>
          </a:xfrm>
          <a:prstGeom prst="downArrow">
            <a:avLst/>
          </a:prstGeom>
          <a:solidFill>
            <a:schemeClr val="accent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 sz="200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10" name="箭头: 下 109"/>
          <p:cNvSpPr/>
          <p:nvPr/>
        </p:nvSpPr>
        <p:spPr bwMode="auto">
          <a:xfrm rot="16200000" flipH="1" flipV="1">
            <a:off x="4375288" y="3275028"/>
            <a:ext cx="504056" cy="307325"/>
          </a:xfrm>
          <a:prstGeom prst="downArrow">
            <a:avLst/>
          </a:prstGeom>
          <a:solidFill>
            <a:schemeClr val="accent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 sz="200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997616" y="861047"/>
            <a:ext cx="79648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热爱生活，自律自强</a:t>
            </a:r>
            <a:endParaRPr lang="zh-CN" altLang="en-US" sz="280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15916161676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560" y="4707255"/>
            <a:ext cx="2700326" cy="1800000"/>
          </a:xfrm>
          <a:prstGeom prst="rect">
            <a:avLst/>
          </a:prstGeom>
        </p:spPr>
      </p:pic>
      <p:pic>
        <p:nvPicPr>
          <p:cNvPr id="7" name="图片 6" descr="158328763779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07120" y="4707255"/>
            <a:ext cx="2698928" cy="1800000"/>
          </a:xfrm>
          <a:prstGeom prst="rect">
            <a:avLst/>
          </a:prstGeom>
        </p:spPr>
      </p:pic>
      <p:pic>
        <p:nvPicPr>
          <p:cNvPr id="8" name="图片 7" descr="IMG_20191105_1637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280" y="1005205"/>
            <a:ext cx="2400000" cy="1800000"/>
          </a:xfrm>
          <a:prstGeom prst="rect">
            <a:avLst/>
          </a:prstGeom>
        </p:spPr>
      </p:pic>
      <p:pic>
        <p:nvPicPr>
          <p:cNvPr id="9" name="图片 8" descr="IMG_PITU_20200701_1031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07120" y="613410"/>
            <a:ext cx="2699489" cy="1800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52995" y="1444853"/>
            <a:ext cx="8927323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+mn-ea"/>
                <a:ea typeface="+mn-ea"/>
              </a:rPr>
              <a:t>敬爱的党组织：</a:t>
            </a:r>
            <a:endParaRPr lang="zh-CN" altLang="en-US" sz="2400" dirty="0">
              <a:solidFill>
                <a:schemeClr val="tx1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+mn-ea"/>
                <a:ea typeface="+mn-ea"/>
              </a:rPr>
              <a:t>        我深知，在我身上还有许多缺点和不足，因此，我希望党组织从严要求我，以便使我更快进步。若党组织在严格审查后能予以批准，我将认真履行党章上所要求的一切，严格要求自己，接受党组织和同志们的监督，严于律己、勤奋进取，努力作一名合格而且先进的预备党员。严格要求自己，总结经验，寻找差距，继续努力，争取早日加入党组织。请党组织在实践中考验我！</a:t>
            </a:r>
            <a:endParaRPr lang="zh-CN" altLang="en-US" sz="24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0"/>
          <a:stretch>
            <a:fillRect/>
          </a:stretch>
        </p:blipFill>
        <p:spPr>
          <a:xfrm>
            <a:off x="0" y="-20"/>
            <a:ext cx="6096158" cy="191954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0"/>
          <a:stretch>
            <a:fillRect/>
          </a:stretch>
        </p:blipFill>
        <p:spPr>
          <a:xfrm flipH="1" flipV="1">
            <a:off x="4512560" y="4422529"/>
            <a:ext cx="7679758" cy="2418184"/>
          </a:xfrm>
          <a:prstGeom prst="rect">
            <a:avLst/>
          </a:prstGeom>
        </p:spPr>
      </p:pic>
    </p:spTree>
  </p:cSld>
  <p:clrMapOvr>
    <a:masterClrMapping/>
  </p:clrMapOvr>
  <p:transition spd="slow" advTm="12683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2000" cy="6858000"/>
          </a:xfrm>
          <a:prstGeom prst="rect">
            <a:avLst/>
          </a:prstGeom>
        </p:spPr>
      </p:pic>
      <p:sp>
        <p:nvSpPr>
          <p:cNvPr id="21" name="任意多边形: 形状 20"/>
          <p:cNvSpPr/>
          <p:nvPr/>
        </p:nvSpPr>
        <p:spPr>
          <a:xfrm>
            <a:off x="1483657" y="0"/>
            <a:ext cx="9224686" cy="6858000"/>
          </a:xfrm>
          <a:custGeom>
            <a:avLst/>
            <a:gdLst>
              <a:gd name="connsiteX0" fmla="*/ 3780720 w 9224686"/>
              <a:gd name="connsiteY0" fmla="*/ 0 h 6858000"/>
              <a:gd name="connsiteX1" fmla="*/ 5443967 w 9224686"/>
              <a:gd name="connsiteY1" fmla="*/ 0 h 6858000"/>
              <a:gd name="connsiteX2" fmla="*/ 6388999 w 9224686"/>
              <a:gd name="connsiteY2" fmla="*/ 1344727 h 6858000"/>
              <a:gd name="connsiteX3" fmla="*/ 9224686 w 9224686"/>
              <a:gd name="connsiteY3" fmla="*/ 2340162 h 6858000"/>
              <a:gd name="connsiteX4" fmla="*/ 7487032 w 9224686"/>
              <a:gd name="connsiteY4" fmla="*/ 4898037 h 6858000"/>
              <a:gd name="connsiteX5" fmla="*/ 7472002 w 9224686"/>
              <a:gd name="connsiteY5" fmla="*/ 6858000 h 6858000"/>
              <a:gd name="connsiteX6" fmla="*/ 1752684 w 9224686"/>
              <a:gd name="connsiteY6" fmla="*/ 6858000 h 6858000"/>
              <a:gd name="connsiteX7" fmla="*/ 1737654 w 9224686"/>
              <a:gd name="connsiteY7" fmla="*/ 4898037 h 6858000"/>
              <a:gd name="connsiteX8" fmla="*/ 0 w 9224686"/>
              <a:gd name="connsiteY8" fmla="*/ 2340162 h 6858000"/>
              <a:gd name="connsiteX9" fmla="*/ 2835687 w 9224686"/>
              <a:gd name="connsiteY9" fmla="*/ 13447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224686" h="6858000">
                <a:moveTo>
                  <a:pt x="3780720" y="0"/>
                </a:moveTo>
                <a:lnTo>
                  <a:pt x="5443967" y="0"/>
                </a:lnTo>
                <a:lnTo>
                  <a:pt x="6388999" y="1344727"/>
                </a:lnTo>
                <a:lnTo>
                  <a:pt x="9224686" y="2340162"/>
                </a:lnTo>
                <a:lnTo>
                  <a:pt x="7487032" y="4898037"/>
                </a:lnTo>
                <a:lnTo>
                  <a:pt x="7472002" y="6858000"/>
                </a:lnTo>
                <a:lnTo>
                  <a:pt x="1752684" y="6858000"/>
                </a:lnTo>
                <a:lnTo>
                  <a:pt x="1737654" y="4898037"/>
                </a:lnTo>
                <a:lnTo>
                  <a:pt x="0" y="2340162"/>
                </a:lnTo>
                <a:lnTo>
                  <a:pt x="2835687" y="1344727"/>
                </a:lnTo>
                <a:close/>
              </a:path>
            </a:pathLst>
          </a:custGeom>
          <a:solidFill>
            <a:srgbClr val="C51D1D"/>
          </a:solidFill>
          <a:ln>
            <a:noFill/>
          </a:ln>
          <a:effectLst>
            <a:innerShdw blurRad="292100">
              <a:prstClr val="black">
                <a:alpha val="6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2120014" y="-1"/>
            <a:ext cx="7951973" cy="6858000"/>
          </a:xfrm>
          <a:custGeom>
            <a:avLst/>
            <a:gdLst>
              <a:gd name="connsiteX0" fmla="*/ 3591579 w 7951973"/>
              <a:gd name="connsiteY0" fmla="*/ 0 h 6858000"/>
              <a:gd name="connsiteX1" fmla="*/ 4360397 w 7951973"/>
              <a:gd name="connsiteY1" fmla="*/ 0 h 6858000"/>
              <a:gd name="connsiteX2" fmla="*/ 5507520 w 7951973"/>
              <a:gd name="connsiteY2" fmla="*/ 1632292 h 6858000"/>
              <a:gd name="connsiteX3" fmla="*/ 7951973 w 7951973"/>
              <a:gd name="connsiteY3" fmla="*/ 2490389 h 6858000"/>
              <a:gd name="connsiteX4" fmla="*/ 6454060 w 7951973"/>
              <a:gd name="connsiteY4" fmla="*/ 4695358 h 6858000"/>
              <a:gd name="connsiteX5" fmla="*/ 6437476 w 7951973"/>
              <a:gd name="connsiteY5" fmla="*/ 6858000 h 6858000"/>
              <a:gd name="connsiteX6" fmla="*/ 4787214 w 7951973"/>
              <a:gd name="connsiteY6" fmla="*/ 6858000 h 6858000"/>
              <a:gd name="connsiteX7" fmla="*/ 3975989 w 7951973"/>
              <a:gd name="connsiteY7" fmla="*/ 6588436 h 6858000"/>
              <a:gd name="connsiteX8" fmla="*/ 3164762 w 7951973"/>
              <a:gd name="connsiteY8" fmla="*/ 6858000 h 6858000"/>
              <a:gd name="connsiteX9" fmla="*/ 1514498 w 7951973"/>
              <a:gd name="connsiteY9" fmla="*/ 6858000 h 6858000"/>
              <a:gd name="connsiteX10" fmla="*/ 1497913 w 7951973"/>
              <a:gd name="connsiteY10" fmla="*/ 4695358 h 6858000"/>
              <a:gd name="connsiteX11" fmla="*/ 0 w 7951973"/>
              <a:gd name="connsiteY11" fmla="*/ 2490389 h 6858000"/>
              <a:gd name="connsiteX12" fmla="*/ 2444454 w 7951973"/>
              <a:gd name="connsiteY12" fmla="*/ 16322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951973" h="6858000">
                <a:moveTo>
                  <a:pt x="3591579" y="0"/>
                </a:moveTo>
                <a:lnTo>
                  <a:pt x="4360397" y="0"/>
                </a:lnTo>
                <a:lnTo>
                  <a:pt x="5507520" y="1632292"/>
                </a:lnTo>
                <a:lnTo>
                  <a:pt x="7951973" y="2490389"/>
                </a:lnTo>
                <a:lnTo>
                  <a:pt x="6454060" y="4695358"/>
                </a:lnTo>
                <a:lnTo>
                  <a:pt x="6437476" y="6858000"/>
                </a:lnTo>
                <a:lnTo>
                  <a:pt x="4787214" y="6858000"/>
                </a:lnTo>
                <a:lnTo>
                  <a:pt x="3975989" y="6588436"/>
                </a:lnTo>
                <a:lnTo>
                  <a:pt x="3164762" y="6858000"/>
                </a:lnTo>
                <a:lnTo>
                  <a:pt x="1514498" y="6858000"/>
                </a:lnTo>
                <a:lnTo>
                  <a:pt x="1497913" y="4695358"/>
                </a:lnTo>
                <a:lnTo>
                  <a:pt x="0" y="2490389"/>
                </a:lnTo>
                <a:lnTo>
                  <a:pt x="2444454" y="1632292"/>
                </a:lnTo>
                <a:close/>
              </a:path>
            </a:pathLst>
          </a:custGeom>
          <a:solidFill>
            <a:srgbClr val="C51D1D"/>
          </a:solidFill>
          <a:ln>
            <a:noFill/>
          </a:ln>
          <a:effectLst>
            <a:innerShdw blurRad="292100">
              <a:prstClr val="black">
                <a:alpha val="6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732" y="5202792"/>
            <a:ext cx="3030537" cy="1178198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sp>
        <p:nvSpPr>
          <p:cNvPr id="62" name="文本框 61"/>
          <p:cNvSpPr txBox="1"/>
          <p:nvPr/>
        </p:nvSpPr>
        <p:spPr>
          <a:xfrm>
            <a:off x="3233678" y="-391096"/>
            <a:ext cx="5724644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3200">
                <a:solidFill>
                  <a:srgbClr val="FFCC47">
                    <a:alpha val="7000"/>
                  </a:srgbClr>
                </a:solidFill>
                <a:latin typeface="汉仪行楷简" panose="02010609000101010101" pitchFamily="49" charset="-122"/>
                <a:ea typeface="汉仪行楷简" panose="02010609000101010101" pitchFamily="49" charset="-122"/>
              </a:rPr>
              <a:t>玖</a:t>
            </a:r>
            <a:endParaRPr lang="zh-CN" altLang="en-US" sz="43200">
              <a:solidFill>
                <a:srgbClr val="FFCC47">
                  <a:alpha val="7000"/>
                </a:srgbClr>
              </a:solidFill>
              <a:latin typeface="汉仪行楷简" panose="02010609000101010101" pitchFamily="49" charset="-122"/>
              <a:ea typeface="汉仪行楷简" panose="02010609000101010101" pitchFamily="49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4343480" y="3536362"/>
            <a:ext cx="1605120" cy="546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b="1">
                <a:solidFill>
                  <a:srgbClr val="E7C87A"/>
                </a:solidFill>
                <a:latin typeface="Century Gothic" panose="020B0502020202020204" pitchFamily="34" charset="0"/>
              </a:rPr>
              <a:t>THANK YOU FOR LISTENING</a:t>
            </a:r>
            <a:endParaRPr lang="zh-CN" altLang="en-US" sz="1200" b="1">
              <a:solidFill>
                <a:srgbClr val="E7C87A"/>
              </a:solidFill>
              <a:latin typeface="Century Gothic" panose="020B05020202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430430" y="1323262"/>
            <a:ext cx="331372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400">
                <a:gradFill flip="none" rotWithShape="1">
                  <a:gsLst>
                    <a:gs pos="1000">
                      <a:srgbClr val="E7C87A"/>
                    </a:gs>
                    <a:gs pos="100000">
                      <a:srgbClr val="FFCC47"/>
                    </a:gs>
                  </a:gsLst>
                  <a:lin ang="16200000" scaled="1"/>
                  <a:tileRect/>
                </a:gradFill>
                <a:latin typeface="汉仪行楷简" panose="02010609000101010101" pitchFamily="49" charset="-122"/>
                <a:ea typeface="汉仪行楷简" panose="02010609000101010101" pitchFamily="49" charset="-122"/>
              </a:rPr>
              <a:t>感</a:t>
            </a:r>
            <a:r>
              <a:rPr lang="zh-CN" altLang="en-US" sz="10000">
                <a:gradFill flip="none" rotWithShape="1">
                  <a:gsLst>
                    <a:gs pos="1000">
                      <a:srgbClr val="E7C87A"/>
                    </a:gs>
                    <a:gs pos="100000">
                      <a:srgbClr val="FFCC47"/>
                    </a:gs>
                  </a:gsLst>
                  <a:lin ang="16200000" scaled="1"/>
                  <a:tileRect/>
                </a:gradFill>
                <a:latin typeface="汉仪行楷简" panose="02010609000101010101" pitchFamily="49" charset="-122"/>
                <a:ea typeface="汉仪行楷简" panose="02010609000101010101" pitchFamily="49" charset="-122"/>
              </a:rPr>
              <a:t>谢</a:t>
            </a:r>
            <a:endParaRPr lang="zh-CN" altLang="en-US" sz="10000">
              <a:gradFill flip="none" rotWithShape="1">
                <a:gsLst>
                  <a:gs pos="1000">
                    <a:srgbClr val="E7C87A"/>
                  </a:gs>
                  <a:gs pos="100000">
                    <a:srgbClr val="FFCC47"/>
                  </a:gs>
                </a:gsLst>
                <a:lin ang="16200000" scaled="1"/>
                <a:tileRect/>
              </a:gradFill>
              <a:latin typeface="汉仪行楷简" panose="02010609000101010101" pitchFamily="49" charset="-122"/>
              <a:ea typeface="汉仪行楷简" panose="02010609000101010101" pitchFamily="49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6012100" y="2771412"/>
            <a:ext cx="274947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0">
                <a:gradFill flip="none" rotWithShape="1">
                  <a:gsLst>
                    <a:gs pos="1000">
                      <a:srgbClr val="E7C87A"/>
                    </a:gs>
                    <a:gs pos="100000">
                      <a:srgbClr val="FFCC47"/>
                    </a:gs>
                  </a:gsLst>
                  <a:lin ang="16200000" scaled="1"/>
                  <a:tileRect/>
                </a:gradFill>
                <a:latin typeface="汉仪行楷简" panose="02010609000101010101" pitchFamily="49" charset="-122"/>
                <a:ea typeface="汉仪行楷简" panose="02010609000101010101" pitchFamily="49" charset="-122"/>
              </a:rPr>
              <a:t>聆听</a:t>
            </a:r>
            <a:endParaRPr lang="zh-CN" altLang="en-US" sz="10000">
              <a:gradFill flip="none" rotWithShape="1">
                <a:gsLst>
                  <a:gs pos="1000">
                    <a:srgbClr val="E7C87A"/>
                  </a:gs>
                  <a:gs pos="100000">
                    <a:srgbClr val="FFCC47"/>
                  </a:gs>
                </a:gsLst>
                <a:lin ang="16200000" scaled="1"/>
                <a:tileRect/>
              </a:gradFill>
              <a:latin typeface="汉仪行楷简" panose="02010609000101010101" pitchFamily="49" charset="-122"/>
              <a:ea typeface="汉仪行楷简" panose="02010609000101010101" pitchFamily="49" charset="-122"/>
            </a:endParaRPr>
          </a:p>
        </p:txBody>
      </p:sp>
      <p:pic>
        <p:nvPicPr>
          <p:cNvPr id="81" name="图片 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355" y="175328"/>
            <a:ext cx="3249450" cy="4206605"/>
          </a:xfrm>
          <a:prstGeom prst="rect">
            <a:avLst/>
          </a:prstGeom>
        </p:spPr>
      </p:pic>
      <p:pic>
        <p:nvPicPr>
          <p:cNvPr id="82" name="图片 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567195" y="175328"/>
            <a:ext cx="3249450" cy="4206605"/>
          </a:xfrm>
          <a:prstGeom prst="rect">
            <a:avLst/>
          </a:prstGeom>
        </p:spPr>
      </p:pic>
      <p:pic>
        <p:nvPicPr>
          <p:cNvPr id="84" name="图片 8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8411" y="2223087"/>
            <a:ext cx="1469263" cy="7559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850005" y="4402455"/>
            <a:ext cx="27432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E7C87A"/>
                </a:solidFill>
              </a:rPr>
              <a:t>争取早日入党！</a:t>
            </a:r>
            <a:endParaRPr lang="zh-CN" altLang="en-US" sz="2800" b="1">
              <a:solidFill>
                <a:srgbClr val="E7C87A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71450" y="152400"/>
            <a:ext cx="11849100" cy="1939222"/>
            <a:chOff x="342900" y="0"/>
            <a:chExt cx="11849100" cy="1939222"/>
          </a:xfrm>
        </p:grpSpPr>
        <p:pic>
          <p:nvPicPr>
            <p:cNvPr id="58" name="图片 57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 flipH="1">
              <a:off x="10694021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342900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</p:grpSp>
      <p:grpSp>
        <p:nvGrpSpPr>
          <p:cNvPr id="7" name="组合 6"/>
          <p:cNvGrpSpPr/>
          <p:nvPr/>
        </p:nvGrpSpPr>
        <p:grpSpPr>
          <a:xfrm>
            <a:off x="1816100" y="1642711"/>
            <a:ext cx="8559800" cy="3263900"/>
            <a:chOff x="2082800" y="1668111"/>
            <a:chExt cx="8559800" cy="3263900"/>
          </a:xfrm>
        </p:grpSpPr>
        <p:grpSp>
          <p:nvGrpSpPr>
            <p:cNvPr id="5" name="组合 4"/>
            <p:cNvGrpSpPr/>
            <p:nvPr/>
          </p:nvGrpSpPr>
          <p:grpSpPr>
            <a:xfrm>
              <a:off x="2082800" y="1877661"/>
              <a:ext cx="1308100" cy="2844800"/>
              <a:chOff x="2184400" y="2091622"/>
              <a:chExt cx="1308100" cy="2844800"/>
            </a:xfrm>
            <a:solidFill>
              <a:srgbClr val="E7C87A"/>
            </a:solidFill>
          </p:grpSpPr>
          <p:sp>
            <p:nvSpPr>
              <p:cNvPr id="4" name="矩形: 圆角 3"/>
              <p:cNvSpPr/>
              <p:nvPr/>
            </p:nvSpPr>
            <p:spPr>
              <a:xfrm>
                <a:off x="2184400" y="2091622"/>
                <a:ext cx="1308100" cy="13081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矩形: 圆角 20"/>
              <p:cNvSpPr/>
              <p:nvPr/>
            </p:nvSpPr>
            <p:spPr>
              <a:xfrm>
                <a:off x="2184400" y="3628322"/>
                <a:ext cx="1308100" cy="13081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2743200" y="1668111"/>
              <a:ext cx="7899400" cy="3263900"/>
            </a:xfrm>
            <a:prstGeom prst="rect">
              <a:avLst/>
            </a:prstGeom>
            <a:noFill/>
            <a:ln>
              <a:solidFill>
                <a:srgbClr val="E7C8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981190" y="2091690"/>
            <a:ext cx="3394710" cy="2491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姓名：邓鸿伟</a:t>
            </a:r>
            <a:endParaRPr lang="zh-CN" sz="200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性别：男</a:t>
            </a:r>
            <a:endParaRPr lang="zh-CN" sz="200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年龄：</a:t>
            </a:r>
            <a:r>
              <a:rPr lang="en-US" altLang="zh-CN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</a:t>
            </a:r>
            <a:endParaRPr lang="en-US" altLang="zh-CN" sz="200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民族：汉</a:t>
            </a:r>
            <a:endParaRPr lang="zh-CN" altLang="en-US" sz="200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籍贯：四川达州</a:t>
            </a:r>
            <a:endParaRPr lang="zh-CN" altLang="en-US" sz="200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政治面貌：共青团员</a:t>
            </a:r>
            <a:endParaRPr lang="zh-CN" altLang="en-US" sz="200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25516" y="1919323"/>
            <a:ext cx="1413510" cy="268587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8000">
                <a:solidFill>
                  <a:srgbClr val="C51D1D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简介</a:t>
            </a:r>
            <a:endParaRPr lang="zh-CN" altLang="en-US" sz="8000">
              <a:solidFill>
                <a:srgbClr val="C51D1D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pic>
        <p:nvPicPr>
          <p:cNvPr id="10" name="图片 9" descr="邓鸿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9200" y="1472565"/>
            <a:ext cx="2556510" cy="35794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1880236" y="1937076"/>
            <a:ext cx="1219200" cy="378460"/>
            <a:chOff x="2086066" y="2128520"/>
            <a:chExt cx="1219200" cy="378460"/>
          </a:xfrm>
        </p:grpSpPr>
        <p:sp>
          <p:nvSpPr>
            <p:cNvPr id="2" name="矩形: 圆角 1"/>
            <p:cNvSpPr/>
            <p:nvPr/>
          </p:nvSpPr>
          <p:spPr>
            <a:xfrm>
              <a:off x="2086066" y="2128520"/>
              <a:ext cx="1219200" cy="378460"/>
            </a:xfrm>
            <a:prstGeom prst="roundRect">
              <a:avLst>
                <a:gd name="adj" fmla="val 50000"/>
              </a:avLst>
            </a:prstGeom>
            <a:solidFill>
              <a:srgbClr val="E7C8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121631" y="2148473"/>
              <a:ext cx="11480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b="1">
                  <a:solidFill>
                    <a:srgbClr val="C51D1D"/>
                  </a:solidFill>
                  <a:latin typeface="Century Gothic" panose="020B0502020202020204" pitchFamily="34" charset="0"/>
                </a:rPr>
                <a:t>PART ONE</a:t>
              </a:r>
              <a:endParaRPr lang="zh-CN" altLang="en-US" sz="1600" b="1">
                <a:solidFill>
                  <a:srgbClr val="C51D1D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866266" y="2537564"/>
            <a:ext cx="266255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  <a:sym typeface="+mn-ea"/>
              </a:rPr>
              <a:t>对党的认识</a:t>
            </a:r>
            <a:endParaRPr lang="zh-CN" altLang="en-US" sz="36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6895445" y="1937076"/>
            <a:ext cx="1219200" cy="378460"/>
            <a:chOff x="2086066" y="2128520"/>
            <a:chExt cx="1219200" cy="378460"/>
          </a:xfrm>
        </p:grpSpPr>
        <p:sp>
          <p:nvSpPr>
            <p:cNvPr id="42" name="矩形: 圆角 41"/>
            <p:cNvSpPr/>
            <p:nvPr/>
          </p:nvSpPr>
          <p:spPr>
            <a:xfrm>
              <a:off x="2086066" y="2128520"/>
              <a:ext cx="1219200" cy="378460"/>
            </a:xfrm>
            <a:prstGeom prst="roundRect">
              <a:avLst>
                <a:gd name="adj" fmla="val 50000"/>
              </a:avLst>
            </a:prstGeom>
            <a:solidFill>
              <a:srgbClr val="E7C8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116019" y="2148473"/>
              <a:ext cx="115929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b="1">
                  <a:solidFill>
                    <a:srgbClr val="C51D1D"/>
                  </a:solidFill>
                  <a:latin typeface="Century Gothic" panose="020B0502020202020204" pitchFamily="34" charset="0"/>
                </a:rPr>
                <a:t>PART TWO</a:t>
              </a:r>
              <a:endParaRPr lang="zh-CN" altLang="en-US" sz="1600" b="1">
                <a:solidFill>
                  <a:srgbClr val="C51D1D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6909415" y="2537564"/>
            <a:ext cx="201930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专业学习</a:t>
            </a:r>
            <a:endParaRPr lang="zh-CN" altLang="en-US" sz="36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866359" y="3597668"/>
            <a:ext cx="1274708" cy="378460"/>
            <a:chOff x="2058313" y="2128520"/>
            <a:chExt cx="1274708" cy="378460"/>
          </a:xfrm>
        </p:grpSpPr>
        <p:sp>
          <p:nvSpPr>
            <p:cNvPr id="55" name="矩形: 圆角 54"/>
            <p:cNvSpPr/>
            <p:nvPr/>
          </p:nvSpPr>
          <p:spPr>
            <a:xfrm>
              <a:off x="2086066" y="2128520"/>
              <a:ext cx="1219200" cy="378460"/>
            </a:xfrm>
            <a:prstGeom prst="roundRect">
              <a:avLst>
                <a:gd name="adj" fmla="val 50000"/>
              </a:avLst>
            </a:prstGeom>
            <a:solidFill>
              <a:srgbClr val="E7C8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058313" y="2148473"/>
              <a:ext cx="12747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b="1">
                  <a:solidFill>
                    <a:srgbClr val="C51D1D"/>
                  </a:solidFill>
                  <a:latin typeface="Century Gothic" panose="020B0502020202020204" pitchFamily="34" charset="0"/>
                </a:rPr>
                <a:t>PART THREE</a:t>
              </a:r>
              <a:endParaRPr lang="zh-CN" altLang="en-US" sz="1600" b="1">
                <a:solidFill>
                  <a:srgbClr val="C51D1D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894112" y="4334681"/>
            <a:ext cx="201930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学生工作</a:t>
            </a:r>
            <a:endParaRPr lang="zh-CN" altLang="en-US" sz="36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6900804" y="3597668"/>
            <a:ext cx="1236236" cy="378460"/>
            <a:chOff x="2077549" y="2128520"/>
            <a:chExt cx="1236236" cy="378460"/>
          </a:xfrm>
        </p:grpSpPr>
        <p:sp>
          <p:nvSpPr>
            <p:cNvPr id="50" name="矩形: 圆角 49"/>
            <p:cNvSpPr/>
            <p:nvPr/>
          </p:nvSpPr>
          <p:spPr>
            <a:xfrm>
              <a:off x="2086066" y="2128520"/>
              <a:ext cx="1219200" cy="378460"/>
            </a:xfrm>
            <a:prstGeom prst="roundRect">
              <a:avLst>
                <a:gd name="adj" fmla="val 50000"/>
              </a:avLst>
            </a:prstGeom>
            <a:solidFill>
              <a:srgbClr val="E7C8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2077549" y="2148473"/>
              <a:ext cx="12362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b="1">
                  <a:solidFill>
                    <a:srgbClr val="C51D1D"/>
                  </a:solidFill>
                  <a:latin typeface="Century Gothic" panose="020B0502020202020204" pitchFamily="34" charset="0"/>
                </a:rPr>
                <a:t>PART FOUR</a:t>
              </a:r>
              <a:endParaRPr lang="zh-CN" altLang="en-US" sz="1600" b="1">
                <a:solidFill>
                  <a:srgbClr val="C51D1D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6954406" y="4334681"/>
            <a:ext cx="201930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生活方面</a:t>
            </a:r>
            <a:endParaRPr lang="zh-CN" altLang="en-US" sz="36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670812" y="817231"/>
            <a:ext cx="2850376" cy="707886"/>
            <a:chOff x="4785831" y="448931"/>
            <a:chExt cx="2850376" cy="707886"/>
          </a:xfrm>
        </p:grpSpPr>
        <p:sp>
          <p:nvSpPr>
            <p:cNvPr id="59" name="文本框 58"/>
            <p:cNvSpPr txBox="1"/>
            <p:nvPr/>
          </p:nvSpPr>
          <p:spPr>
            <a:xfrm>
              <a:off x="4785831" y="448931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>
                  <a:solidFill>
                    <a:srgbClr val="E7C87A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</a:rPr>
                <a:t>目录</a:t>
              </a:r>
              <a:endParaRPr lang="zh-CN" altLang="en-US" sz="4000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917467" y="572041"/>
              <a:ext cx="17187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>
                  <a:solidFill>
                    <a:srgbClr val="E7C87A"/>
                  </a:solidFill>
                  <a:latin typeface="Century Gothic" panose="020B0502020202020204" pitchFamily="34" charset="0"/>
                </a:rPr>
                <a:t>CONTENTS</a:t>
              </a:r>
              <a:endParaRPr lang="zh-CN" altLang="en-US" sz="2400" b="1">
                <a:solidFill>
                  <a:srgbClr val="E7C87A"/>
                </a:solidFill>
                <a:latin typeface="Century Gothic" panose="020B0502020202020204" pitchFamily="34" charset="0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t="581" b="-581"/>
          <a:stretch>
            <a:fillRect/>
          </a:stretch>
        </p:blipFill>
        <p:spPr>
          <a:xfrm>
            <a:off x="8974455" y="4873625"/>
            <a:ext cx="3217545" cy="1984375"/>
          </a:xfrm>
          <a:prstGeom prst="round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clrChange>
              <a:clrFrom>
                <a:srgbClr val="040307">
                  <a:alpha val="6667"/>
                </a:srgbClr>
              </a:clrFrom>
              <a:clrTo>
                <a:srgbClr val="040307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 flipH="1">
            <a:off x="8567195" y="175328"/>
            <a:ext cx="3249450" cy="4206605"/>
          </a:xfrm>
          <a:custGeom>
            <a:avLst/>
            <a:gdLst>
              <a:gd name="connsiteX0" fmla="*/ 3249450 w 3249450"/>
              <a:gd name="connsiteY0" fmla="*/ 0 h 4206605"/>
              <a:gd name="connsiteX1" fmla="*/ 0 w 3249450"/>
              <a:gd name="connsiteY1" fmla="*/ 0 h 4206605"/>
              <a:gd name="connsiteX2" fmla="*/ 0 w 3249450"/>
              <a:gd name="connsiteY2" fmla="*/ 4206605 h 4206605"/>
              <a:gd name="connsiteX3" fmla="*/ 3249450 w 3249450"/>
              <a:gd name="connsiteY3" fmla="*/ 4206605 h 4206605"/>
              <a:gd name="connsiteX4" fmla="*/ 3249450 w 3249450"/>
              <a:gd name="connsiteY4" fmla="*/ 824991 h 4206605"/>
              <a:gd name="connsiteX5" fmla="*/ 3096507 w 3249450"/>
              <a:gd name="connsiteY5" fmla="*/ 1177222 h 4206605"/>
              <a:gd name="connsiteX6" fmla="*/ 3072695 w 3249450"/>
              <a:gd name="connsiteY6" fmla="*/ 1191510 h 4206605"/>
              <a:gd name="connsiteX7" fmla="*/ 3025070 w 3249450"/>
              <a:gd name="connsiteY7" fmla="*/ 1201035 h 4206605"/>
              <a:gd name="connsiteX8" fmla="*/ 2534532 w 3249450"/>
              <a:gd name="connsiteY8" fmla="*/ 1248660 h 4206605"/>
              <a:gd name="connsiteX9" fmla="*/ 2482145 w 3249450"/>
              <a:gd name="connsiteY9" fmla="*/ 1248660 h 4206605"/>
              <a:gd name="connsiteX10" fmla="*/ 2439282 w 3249450"/>
              <a:gd name="connsiteY10" fmla="*/ 1234372 h 4206605"/>
              <a:gd name="connsiteX11" fmla="*/ 2410707 w 3249450"/>
              <a:gd name="connsiteY11" fmla="*/ 1191510 h 4206605"/>
              <a:gd name="connsiteX12" fmla="*/ 2386895 w 3249450"/>
              <a:gd name="connsiteY12" fmla="*/ 1158172 h 4206605"/>
              <a:gd name="connsiteX13" fmla="*/ 2363082 w 3249450"/>
              <a:gd name="connsiteY13" fmla="*/ 1058160 h 4206605"/>
              <a:gd name="connsiteX14" fmla="*/ 2334507 w 3249450"/>
              <a:gd name="connsiteY14" fmla="*/ 1001010 h 4206605"/>
              <a:gd name="connsiteX15" fmla="*/ 2167820 w 3249450"/>
              <a:gd name="connsiteY15" fmla="*/ 905760 h 4206605"/>
              <a:gd name="connsiteX16" fmla="*/ 2144007 w 3249450"/>
              <a:gd name="connsiteY16" fmla="*/ 891472 h 4206605"/>
              <a:gd name="connsiteX17" fmla="*/ 2105907 w 3249450"/>
              <a:gd name="connsiteY17" fmla="*/ 839085 h 4206605"/>
              <a:gd name="connsiteX18" fmla="*/ 1982082 w 3249450"/>
              <a:gd name="connsiteY18" fmla="*/ 629535 h 4206605"/>
              <a:gd name="connsiteX19" fmla="*/ 2043995 w 3249450"/>
              <a:gd name="connsiteY19" fmla="*/ 629535 h 4206605"/>
              <a:gd name="connsiteX20" fmla="*/ 2482145 w 3249450"/>
              <a:gd name="connsiteY20" fmla="*/ 724785 h 4206605"/>
              <a:gd name="connsiteX21" fmla="*/ 2534532 w 3249450"/>
              <a:gd name="connsiteY21" fmla="*/ 815272 h 4206605"/>
              <a:gd name="connsiteX22" fmla="*/ 2615495 w 3249450"/>
              <a:gd name="connsiteY22" fmla="*/ 843847 h 4206605"/>
              <a:gd name="connsiteX23" fmla="*/ 2710745 w 3249450"/>
              <a:gd name="connsiteY23" fmla="*/ 862897 h 4206605"/>
              <a:gd name="connsiteX24" fmla="*/ 2810757 w 3249450"/>
              <a:gd name="connsiteY24" fmla="*/ 729547 h 4206605"/>
              <a:gd name="connsiteX25" fmla="*/ 2853620 w 3249450"/>
              <a:gd name="connsiteY25" fmla="*/ 648585 h 4206605"/>
              <a:gd name="connsiteX26" fmla="*/ 2858382 w 3249450"/>
              <a:gd name="connsiteY26" fmla="*/ 577147 h 4206605"/>
              <a:gd name="connsiteX27" fmla="*/ 2848857 w 3249450"/>
              <a:gd name="connsiteY27" fmla="*/ 529522 h 4206605"/>
              <a:gd name="connsiteX28" fmla="*/ 2848857 w 3249450"/>
              <a:gd name="connsiteY28" fmla="*/ 519997 h 4206605"/>
              <a:gd name="connsiteX29" fmla="*/ 2805995 w 3249450"/>
              <a:gd name="connsiteY29" fmla="*/ 481897 h 4206605"/>
              <a:gd name="connsiteX30" fmla="*/ 2715507 w 3249450"/>
              <a:gd name="connsiteY30" fmla="*/ 458085 h 4206605"/>
              <a:gd name="connsiteX31" fmla="*/ 2667882 w 3249450"/>
              <a:gd name="connsiteY31" fmla="*/ 458085 h 4206605"/>
              <a:gd name="connsiteX32" fmla="*/ 2582157 w 3249450"/>
              <a:gd name="connsiteY32" fmla="*/ 486660 h 4206605"/>
              <a:gd name="connsiteX33" fmla="*/ 2529770 w 3249450"/>
              <a:gd name="connsiteY33" fmla="*/ 515235 h 4206605"/>
              <a:gd name="connsiteX34" fmla="*/ 2520245 w 3249450"/>
              <a:gd name="connsiteY34" fmla="*/ 562860 h 4206605"/>
              <a:gd name="connsiteX35" fmla="*/ 2467857 w 3249450"/>
              <a:gd name="connsiteY35" fmla="*/ 677160 h 4206605"/>
              <a:gd name="connsiteX36" fmla="*/ 2424995 w 3249450"/>
              <a:gd name="connsiteY36" fmla="*/ 667635 h 4206605"/>
              <a:gd name="connsiteX37" fmla="*/ 2391657 w 3249450"/>
              <a:gd name="connsiteY37" fmla="*/ 620010 h 4206605"/>
              <a:gd name="connsiteX38" fmla="*/ 2382132 w 3249450"/>
              <a:gd name="connsiteY38" fmla="*/ 596197 h 4206605"/>
              <a:gd name="connsiteX39" fmla="*/ 2363082 w 3249450"/>
              <a:gd name="connsiteY39" fmla="*/ 558097 h 4206605"/>
              <a:gd name="connsiteX40" fmla="*/ 2296407 w 3249450"/>
              <a:gd name="connsiteY40" fmla="*/ 458085 h 4206605"/>
              <a:gd name="connsiteX41" fmla="*/ 2315457 w 3249450"/>
              <a:gd name="connsiteY41" fmla="*/ 372360 h 4206605"/>
              <a:gd name="connsiteX42" fmla="*/ 2591682 w 3249450"/>
              <a:gd name="connsiteY42" fmla="*/ 372360 h 4206605"/>
              <a:gd name="connsiteX43" fmla="*/ 2939345 w 3249450"/>
              <a:gd name="connsiteY43" fmla="*/ 400935 h 4206605"/>
              <a:gd name="connsiteX44" fmla="*/ 3091745 w 3249450"/>
              <a:gd name="connsiteY44" fmla="*/ 500947 h 4206605"/>
              <a:gd name="connsiteX45" fmla="*/ 3134607 w 3249450"/>
              <a:gd name="connsiteY45" fmla="*/ 515235 h 4206605"/>
              <a:gd name="connsiteX46" fmla="*/ 3239382 w 3249450"/>
              <a:gd name="connsiteY46" fmla="*/ 739072 h 4206605"/>
              <a:gd name="connsiteX47" fmla="*/ 3244145 w 3249450"/>
              <a:gd name="connsiteY47" fmla="*/ 772410 h 4206605"/>
              <a:gd name="connsiteX48" fmla="*/ 3249450 w 3249450"/>
              <a:gd name="connsiteY48" fmla="*/ 796282 h 4206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249450" h="4206605">
                <a:moveTo>
                  <a:pt x="3249450" y="0"/>
                </a:moveTo>
                <a:lnTo>
                  <a:pt x="0" y="0"/>
                </a:lnTo>
                <a:lnTo>
                  <a:pt x="0" y="4206605"/>
                </a:lnTo>
                <a:lnTo>
                  <a:pt x="3249450" y="4206605"/>
                </a:lnTo>
                <a:lnTo>
                  <a:pt x="3249450" y="824991"/>
                </a:lnTo>
                <a:lnTo>
                  <a:pt x="3096507" y="1177222"/>
                </a:lnTo>
                <a:cubicBezTo>
                  <a:pt x="3096507" y="1177222"/>
                  <a:pt x="3081477" y="1188583"/>
                  <a:pt x="3072695" y="1191510"/>
                </a:cubicBezTo>
                <a:cubicBezTo>
                  <a:pt x="3057336" y="1196630"/>
                  <a:pt x="3040945" y="1197860"/>
                  <a:pt x="3025070" y="1201035"/>
                </a:cubicBezTo>
                <a:lnTo>
                  <a:pt x="2534532" y="1248660"/>
                </a:lnTo>
                <a:cubicBezTo>
                  <a:pt x="2517070" y="1248660"/>
                  <a:pt x="2499573" y="1249749"/>
                  <a:pt x="2482145" y="1248660"/>
                </a:cubicBezTo>
                <a:cubicBezTo>
                  <a:pt x="2470169" y="1247911"/>
                  <a:pt x="2449086" y="1242775"/>
                  <a:pt x="2439282" y="1234372"/>
                </a:cubicBezTo>
                <a:cubicBezTo>
                  <a:pt x="2430057" y="1226465"/>
                  <a:pt x="2416698" y="1200497"/>
                  <a:pt x="2410707" y="1191510"/>
                </a:cubicBezTo>
                <a:cubicBezTo>
                  <a:pt x="2403132" y="1180147"/>
                  <a:pt x="2394832" y="1169285"/>
                  <a:pt x="2386895" y="1158172"/>
                </a:cubicBezTo>
                <a:lnTo>
                  <a:pt x="2363082" y="1058160"/>
                </a:lnTo>
                <a:cubicBezTo>
                  <a:pt x="2363082" y="1019711"/>
                  <a:pt x="2368248" y="1040374"/>
                  <a:pt x="2334507" y="1001010"/>
                </a:cubicBezTo>
                <a:lnTo>
                  <a:pt x="2167820" y="905760"/>
                </a:lnTo>
                <a:lnTo>
                  <a:pt x="2144007" y="891472"/>
                </a:lnTo>
                <a:cubicBezTo>
                  <a:pt x="2125492" y="880363"/>
                  <a:pt x="2118607" y="856547"/>
                  <a:pt x="2105907" y="839085"/>
                </a:cubicBezTo>
                <a:lnTo>
                  <a:pt x="1982082" y="629535"/>
                </a:lnTo>
                <a:lnTo>
                  <a:pt x="2043995" y="629535"/>
                </a:lnTo>
                <a:lnTo>
                  <a:pt x="2482145" y="724785"/>
                </a:lnTo>
                <a:lnTo>
                  <a:pt x="2534532" y="815272"/>
                </a:lnTo>
                <a:lnTo>
                  <a:pt x="2615495" y="843847"/>
                </a:lnTo>
                <a:lnTo>
                  <a:pt x="2710745" y="862897"/>
                </a:lnTo>
                <a:lnTo>
                  <a:pt x="2810757" y="729547"/>
                </a:lnTo>
                <a:lnTo>
                  <a:pt x="2853620" y="648585"/>
                </a:lnTo>
                <a:cubicBezTo>
                  <a:pt x="2853620" y="615181"/>
                  <a:pt x="2853225" y="639043"/>
                  <a:pt x="2858382" y="577147"/>
                </a:cubicBezTo>
                <a:lnTo>
                  <a:pt x="2848857" y="529522"/>
                </a:lnTo>
                <a:cubicBezTo>
                  <a:pt x="2848857" y="526347"/>
                  <a:pt x="2850036" y="522945"/>
                  <a:pt x="2848857" y="519997"/>
                </a:cubicBezTo>
                <a:cubicBezTo>
                  <a:pt x="2841333" y="501188"/>
                  <a:pt x="2821141" y="492716"/>
                  <a:pt x="2805995" y="481897"/>
                </a:cubicBezTo>
                <a:lnTo>
                  <a:pt x="2715507" y="458085"/>
                </a:lnTo>
                <a:lnTo>
                  <a:pt x="2667882" y="458085"/>
                </a:lnTo>
                <a:lnTo>
                  <a:pt x="2582157" y="486660"/>
                </a:lnTo>
                <a:lnTo>
                  <a:pt x="2529770" y="515235"/>
                </a:lnTo>
                <a:cubicBezTo>
                  <a:pt x="2514841" y="530161"/>
                  <a:pt x="2525255" y="517766"/>
                  <a:pt x="2520245" y="562860"/>
                </a:cubicBezTo>
                <a:lnTo>
                  <a:pt x="2467857" y="677160"/>
                </a:lnTo>
                <a:lnTo>
                  <a:pt x="2424995" y="667635"/>
                </a:lnTo>
                <a:lnTo>
                  <a:pt x="2391657" y="620010"/>
                </a:lnTo>
                <a:cubicBezTo>
                  <a:pt x="2391657" y="602675"/>
                  <a:pt x="2393418" y="616888"/>
                  <a:pt x="2382132" y="596197"/>
                </a:cubicBezTo>
                <a:cubicBezTo>
                  <a:pt x="2375333" y="583732"/>
                  <a:pt x="2369432" y="570797"/>
                  <a:pt x="2363082" y="558097"/>
                </a:cubicBezTo>
                <a:lnTo>
                  <a:pt x="2296407" y="458085"/>
                </a:lnTo>
                <a:cubicBezTo>
                  <a:pt x="2296407" y="402887"/>
                  <a:pt x="2291690" y="431777"/>
                  <a:pt x="2315457" y="372360"/>
                </a:cubicBezTo>
                <a:lnTo>
                  <a:pt x="2591682" y="372360"/>
                </a:lnTo>
                <a:lnTo>
                  <a:pt x="2939345" y="400935"/>
                </a:lnTo>
                <a:lnTo>
                  <a:pt x="3091745" y="500947"/>
                </a:lnTo>
                <a:lnTo>
                  <a:pt x="3134607" y="515235"/>
                </a:lnTo>
                <a:lnTo>
                  <a:pt x="3239382" y="739072"/>
                </a:lnTo>
                <a:cubicBezTo>
                  <a:pt x="3239382" y="739072"/>
                  <a:pt x="3242076" y="761377"/>
                  <a:pt x="3244145" y="772410"/>
                </a:cubicBezTo>
                <a:lnTo>
                  <a:pt x="3249450" y="796282"/>
                </a:lnTo>
                <a:close/>
              </a:path>
            </a:pathLst>
          </a:custGeom>
        </p:spPr>
      </p:pic>
      <p:pic>
        <p:nvPicPr>
          <p:cNvPr id="21" name="图片 20" descr="E:\素材\国庆\2cbdee705945bb8ecd1ef8988768d669.png2cbdee705945bb8ecd1ef8988768d669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8075930" y="3639820"/>
            <a:ext cx="3740785" cy="3644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7" name="直接连接符 6"/>
          <p:cNvCxnSpPr>
            <a:stCxn id="5" idx="9"/>
          </p:cNvCxnSpPr>
          <p:nvPr/>
        </p:nvCxnSpPr>
        <p:spPr>
          <a:xfrm>
            <a:off x="1008208" y="853881"/>
            <a:ext cx="11183792" cy="2511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26719" y="796925"/>
            <a:ext cx="9557407" cy="3441700"/>
          </a:xfrm>
          <a:prstGeom prst="rect">
            <a:avLst/>
          </a:prstGeom>
          <a:solidFill>
            <a:srgbClr val="C00000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53361" y="637756"/>
            <a:ext cx="9200157" cy="3599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4000" b="1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中国共产党</a:t>
            </a:r>
            <a:endParaRPr lang="en-US" altLang="zh-CN" sz="4000" b="1" dirty="0" smtClean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是中国工人阶级的先锋队，同时是中国人民和中华民族的先锋队，是中国特色社会主义事业的领导核心，代表中国先进生产力的发展要求，代表中国先进文化的前进方向，代表中国最广大人民的根本利益。党的最高理想和最终目标是实现共产主义。中国共产党以马克思列宁主义、毛泽东思想、邓小平理论和“三个代表”重要思想作为自己的行动指南。中国共产党在社会主义初级阶段的基本路线是：领导和团结全国各族人民，以经济建设为中心，坚持四项基本原则，坚持改革开放，自力更生，艰苦创业，为把我国建设成为富强、民主、文明、和谐的社会主义现代化国家而奋斗。</a:t>
            </a:r>
            <a:endParaRPr lang="zh-CN" altLang="en-US" sz="1600" dirty="0" smtClean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600" dirty="0" smtClean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-37464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3200" y="5461439"/>
            <a:ext cx="12192000" cy="1254321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clrChange>
              <a:clrFrom>
                <a:srgbClr val="040307">
                  <a:alpha val="6667"/>
                </a:srgbClr>
              </a:clrFrom>
              <a:clrTo>
                <a:srgbClr val="040307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 flipH="1">
            <a:off x="8363995" y="33088"/>
            <a:ext cx="3249450" cy="4206605"/>
          </a:xfrm>
          <a:custGeom>
            <a:avLst/>
            <a:gdLst>
              <a:gd name="connsiteX0" fmla="*/ 3249450 w 3249450"/>
              <a:gd name="connsiteY0" fmla="*/ 0 h 4206605"/>
              <a:gd name="connsiteX1" fmla="*/ 0 w 3249450"/>
              <a:gd name="connsiteY1" fmla="*/ 0 h 4206605"/>
              <a:gd name="connsiteX2" fmla="*/ 0 w 3249450"/>
              <a:gd name="connsiteY2" fmla="*/ 4206605 h 4206605"/>
              <a:gd name="connsiteX3" fmla="*/ 3249450 w 3249450"/>
              <a:gd name="connsiteY3" fmla="*/ 4206605 h 4206605"/>
              <a:gd name="connsiteX4" fmla="*/ 3249450 w 3249450"/>
              <a:gd name="connsiteY4" fmla="*/ 824991 h 4206605"/>
              <a:gd name="connsiteX5" fmla="*/ 3096507 w 3249450"/>
              <a:gd name="connsiteY5" fmla="*/ 1177222 h 4206605"/>
              <a:gd name="connsiteX6" fmla="*/ 3072695 w 3249450"/>
              <a:gd name="connsiteY6" fmla="*/ 1191510 h 4206605"/>
              <a:gd name="connsiteX7" fmla="*/ 3025070 w 3249450"/>
              <a:gd name="connsiteY7" fmla="*/ 1201035 h 4206605"/>
              <a:gd name="connsiteX8" fmla="*/ 2534532 w 3249450"/>
              <a:gd name="connsiteY8" fmla="*/ 1248660 h 4206605"/>
              <a:gd name="connsiteX9" fmla="*/ 2482145 w 3249450"/>
              <a:gd name="connsiteY9" fmla="*/ 1248660 h 4206605"/>
              <a:gd name="connsiteX10" fmla="*/ 2439282 w 3249450"/>
              <a:gd name="connsiteY10" fmla="*/ 1234372 h 4206605"/>
              <a:gd name="connsiteX11" fmla="*/ 2410707 w 3249450"/>
              <a:gd name="connsiteY11" fmla="*/ 1191510 h 4206605"/>
              <a:gd name="connsiteX12" fmla="*/ 2386895 w 3249450"/>
              <a:gd name="connsiteY12" fmla="*/ 1158172 h 4206605"/>
              <a:gd name="connsiteX13" fmla="*/ 2363082 w 3249450"/>
              <a:gd name="connsiteY13" fmla="*/ 1058160 h 4206605"/>
              <a:gd name="connsiteX14" fmla="*/ 2334507 w 3249450"/>
              <a:gd name="connsiteY14" fmla="*/ 1001010 h 4206605"/>
              <a:gd name="connsiteX15" fmla="*/ 2167820 w 3249450"/>
              <a:gd name="connsiteY15" fmla="*/ 905760 h 4206605"/>
              <a:gd name="connsiteX16" fmla="*/ 2144007 w 3249450"/>
              <a:gd name="connsiteY16" fmla="*/ 891472 h 4206605"/>
              <a:gd name="connsiteX17" fmla="*/ 2105907 w 3249450"/>
              <a:gd name="connsiteY17" fmla="*/ 839085 h 4206605"/>
              <a:gd name="connsiteX18" fmla="*/ 1982082 w 3249450"/>
              <a:gd name="connsiteY18" fmla="*/ 629535 h 4206605"/>
              <a:gd name="connsiteX19" fmla="*/ 2043995 w 3249450"/>
              <a:gd name="connsiteY19" fmla="*/ 629535 h 4206605"/>
              <a:gd name="connsiteX20" fmla="*/ 2482145 w 3249450"/>
              <a:gd name="connsiteY20" fmla="*/ 724785 h 4206605"/>
              <a:gd name="connsiteX21" fmla="*/ 2534532 w 3249450"/>
              <a:gd name="connsiteY21" fmla="*/ 815272 h 4206605"/>
              <a:gd name="connsiteX22" fmla="*/ 2615495 w 3249450"/>
              <a:gd name="connsiteY22" fmla="*/ 843847 h 4206605"/>
              <a:gd name="connsiteX23" fmla="*/ 2710745 w 3249450"/>
              <a:gd name="connsiteY23" fmla="*/ 862897 h 4206605"/>
              <a:gd name="connsiteX24" fmla="*/ 2810757 w 3249450"/>
              <a:gd name="connsiteY24" fmla="*/ 729547 h 4206605"/>
              <a:gd name="connsiteX25" fmla="*/ 2853620 w 3249450"/>
              <a:gd name="connsiteY25" fmla="*/ 648585 h 4206605"/>
              <a:gd name="connsiteX26" fmla="*/ 2858382 w 3249450"/>
              <a:gd name="connsiteY26" fmla="*/ 577147 h 4206605"/>
              <a:gd name="connsiteX27" fmla="*/ 2848857 w 3249450"/>
              <a:gd name="connsiteY27" fmla="*/ 529522 h 4206605"/>
              <a:gd name="connsiteX28" fmla="*/ 2848857 w 3249450"/>
              <a:gd name="connsiteY28" fmla="*/ 519997 h 4206605"/>
              <a:gd name="connsiteX29" fmla="*/ 2805995 w 3249450"/>
              <a:gd name="connsiteY29" fmla="*/ 481897 h 4206605"/>
              <a:gd name="connsiteX30" fmla="*/ 2715507 w 3249450"/>
              <a:gd name="connsiteY30" fmla="*/ 458085 h 4206605"/>
              <a:gd name="connsiteX31" fmla="*/ 2667882 w 3249450"/>
              <a:gd name="connsiteY31" fmla="*/ 458085 h 4206605"/>
              <a:gd name="connsiteX32" fmla="*/ 2582157 w 3249450"/>
              <a:gd name="connsiteY32" fmla="*/ 486660 h 4206605"/>
              <a:gd name="connsiteX33" fmla="*/ 2529770 w 3249450"/>
              <a:gd name="connsiteY33" fmla="*/ 515235 h 4206605"/>
              <a:gd name="connsiteX34" fmla="*/ 2520245 w 3249450"/>
              <a:gd name="connsiteY34" fmla="*/ 562860 h 4206605"/>
              <a:gd name="connsiteX35" fmla="*/ 2467857 w 3249450"/>
              <a:gd name="connsiteY35" fmla="*/ 677160 h 4206605"/>
              <a:gd name="connsiteX36" fmla="*/ 2424995 w 3249450"/>
              <a:gd name="connsiteY36" fmla="*/ 667635 h 4206605"/>
              <a:gd name="connsiteX37" fmla="*/ 2391657 w 3249450"/>
              <a:gd name="connsiteY37" fmla="*/ 620010 h 4206605"/>
              <a:gd name="connsiteX38" fmla="*/ 2382132 w 3249450"/>
              <a:gd name="connsiteY38" fmla="*/ 596197 h 4206605"/>
              <a:gd name="connsiteX39" fmla="*/ 2363082 w 3249450"/>
              <a:gd name="connsiteY39" fmla="*/ 558097 h 4206605"/>
              <a:gd name="connsiteX40" fmla="*/ 2296407 w 3249450"/>
              <a:gd name="connsiteY40" fmla="*/ 458085 h 4206605"/>
              <a:gd name="connsiteX41" fmla="*/ 2315457 w 3249450"/>
              <a:gd name="connsiteY41" fmla="*/ 372360 h 4206605"/>
              <a:gd name="connsiteX42" fmla="*/ 2591682 w 3249450"/>
              <a:gd name="connsiteY42" fmla="*/ 372360 h 4206605"/>
              <a:gd name="connsiteX43" fmla="*/ 2939345 w 3249450"/>
              <a:gd name="connsiteY43" fmla="*/ 400935 h 4206605"/>
              <a:gd name="connsiteX44" fmla="*/ 3091745 w 3249450"/>
              <a:gd name="connsiteY44" fmla="*/ 500947 h 4206605"/>
              <a:gd name="connsiteX45" fmla="*/ 3134607 w 3249450"/>
              <a:gd name="connsiteY45" fmla="*/ 515235 h 4206605"/>
              <a:gd name="connsiteX46" fmla="*/ 3239382 w 3249450"/>
              <a:gd name="connsiteY46" fmla="*/ 739072 h 4206605"/>
              <a:gd name="connsiteX47" fmla="*/ 3244145 w 3249450"/>
              <a:gd name="connsiteY47" fmla="*/ 772410 h 4206605"/>
              <a:gd name="connsiteX48" fmla="*/ 3249450 w 3249450"/>
              <a:gd name="connsiteY48" fmla="*/ 796282 h 4206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249450" h="4206605">
                <a:moveTo>
                  <a:pt x="3249450" y="0"/>
                </a:moveTo>
                <a:lnTo>
                  <a:pt x="0" y="0"/>
                </a:lnTo>
                <a:lnTo>
                  <a:pt x="0" y="4206605"/>
                </a:lnTo>
                <a:lnTo>
                  <a:pt x="3249450" y="4206605"/>
                </a:lnTo>
                <a:lnTo>
                  <a:pt x="3249450" y="824991"/>
                </a:lnTo>
                <a:lnTo>
                  <a:pt x="3096507" y="1177222"/>
                </a:lnTo>
                <a:cubicBezTo>
                  <a:pt x="3096507" y="1177222"/>
                  <a:pt x="3081477" y="1188583"/>
                  <a:pt x="3072695" y="1191510"/>
                </a:cubicBezTo>
                <a:cubicBezTo>
                  <a:pt x="3057336" y="1196630"/>
                  <a:pt x="3040945" y="1197860"/>
                  <a:pt x="3025070" y="1201035"/>
                </a:cubicBezTo>
                <a:lnTo>
                  <a:pt x="2534532" y="1248660"/>
                </a:lnTo>
                <a:cubicBezTo>
                  <a:pt x="2517070" y="1248660"/>
                  <a:pt x="2499573" y="1249749"/>
                  <a:pt x="2482145" y="1248660"/>
                </a:cubicBezTo>
                <a:cubicBezTo>
                  <a:pt x="2470169" y="1247911"/>
                  <a:pt x="2449086" y="1242775"/>
                  <a:pt x="2439282" y="1234372"/>
                </a:cubicBezTo>
                <a:cubicBezTo>
                  <a:pt x="2430057" y="1226465"/>
                  <a:pt x="2416698" y="1200497"/>
                  <a:pt x="2410707" y="1191510"/>
                </a:cubicBezTo>
                <a:cubicBezTo>
                  <a:pt x="2403132" y="1180147"/>
                  <a:pt x="2394832" y="1169285"/>
                  <a:pt x="2386895" y="1158172"/>
                </a:cubicBezTo>
                <a:lnTo>
                  <a:pt x="2363082" y="1058160"/>
                </a:lnTo>
                <a:cubicBezTo>
                  <a:pt x="2363082" y="1019711"/>
                  <a:pt x="2368248" y="1040374"/>
                  <a:pt x="2334507" y="1001010"/>
                </a:cubicBezTo>
                <a:lnTo>
                  <a:pt x="2167820" y="905760"/>
                </a:lnTo>
                <a:lnTo>
                  <a:pt x="2144007" y="891472"/>
                </a:lnTo>
                <a:cubicBezTo>
                  <a:pt x="2125492" y="880363"/>
                  <a:pt x="2118607" y="856547"/>
                  <a:pt x="2105907" y="839085"/>
                </a:cubicBezTo>
                <a:lnTo>
                  <a:pt x="1982082" y="629535"/>
                </a:lnTo>
                <a:lnTo>
                  <a:pt x="2043995" y="629535"/>
                </a:lnTo>
                <a:lnTo>
                  <a:pt x="2482145" y="724785"/>
                </a:lnTo>
                <a:lnTo>
                  <a:pt x="2534532" y="815272"/>
                </a:lnTo>
                <a:lnTo>
                  <a:pt x="2615495" y="843847"/>
                </a:lnTo>
                <a:lnTo>
                  <a:pt x="2710745" y="862897"/>
                </a:lnTo>
                <a:lnTo>
                  <a:pt x="2810757" y="729547"/>
                </a:lnTo>
                <a:lnTo>
                  <a:pt x="2853620" y="648585"/>
                </a:lnTo>
                <a:cubicBezTo>
                  <a:pt x="2853620" y="615181"/>
                  <a:pt x="2853225" y="639043"/>
                  <a:pt x="2858382" y="577147"/>
                </a:cubicBezTo>
                <a:lnTo>
                  <a:pt x="2848857" y="529522"/>
                </a:lnTo>
                <a:cubicBezTo>
                  <a:pt x="2848857" y="526347"/>
                  <a:pt x="2850036" y="522945"/>
                  <a:pt x="2848857" y="519997"/>
                </a:cubicBezTo>
                <a:cubicBezTo>
                  <a:pt x="2841333" y="501188"/>
                  <a:pt x="2821141" y="492716"/>
                  <a:pt x="2805995" y="481897"/>
                </a:cubicBezTo>
                <a:lnTo>
                  <a:pt x="2715507" y="458085"/>
                </a:lnTo>
                <a:lnTo>
                  <a:pt x="2667882" y="458085"/>
                </a:lnTo>
                <a:lnTo>
                  <a:pt x="2582157" y="486660"/>
                </a:lnTo>
                <a:lnTo>
                  <a:pt x="2529770" y="515235"/>
                </a:lnTo>
                <a:cubicBezTo>
                  <a:pt x="2514841" y="530161"/>
                  <a:pt x="2525255" y="517766"/>
                  <a:pt x="2520245" y="562860"/>
                </a:cubicBezTo>
                <a:lnTo>
                  <a:pt x="2467857" y="677160"/>
                </a:lnTo>
                <a:lnTo>
                  <a:pt x="2424995" y="667635"/>
                </a:lnTo>
                <a:lnTo>
                  <a:pt x="2391657" y="620010"/>
                </a:lnTo>
                <a:cubicBezTo>
                  <a:pt x="2391657" y="602675"/>
                  <a:pt x="2393418" y="616888"/>
                  <a:pt x="2382132" y="596197"/>
                </a:cubicBezTo>
                <a:cubicBezTo>
                  <a:pt x="2375333" y="583732"/>
                  <a:pt x="2369432" y="570797"/>
                  <a:pt x="2363082" y="558097"/>
                </a:cubicBezTo>
                <a:lnTo>
                  <a:pt x="2296407" y="458085"/>
                </a:lnTo>
                <a:cubicBezTo>
                  <a:pt x="2296407" y="402887"/>
                  <a:pt x="2291690" y="431777"/>
                  <a:pt x="2315457" y="372360"/>
                </a:cubicBezTo>
                <a:lnTo>
                  <a:pt x="2591682" y="372360"/>
                </a:lnTo>
                <a:lnTo>
                  <a:pt x="2939345" y="400935"/>
                </a:lnTo>
                <a:lnTo>
                  <a:pt x="3091745" y="500947"/>
                </a:lnTo>
                <a:lnTo>
                  <a:pt x="3134607" y="515235"/>
                </a:lnTo>
                <a:lnTo>
                  <a:pt x="3239382" y="739072"/>
                </a:lnTo>
                <a:cubicBezTo>
                  <a:pt x="3239382" y="739072"/>
                  <a:pt x="3242076" y="761377"/>
                  <a:pt x="3244145" y="772410"/>
                </a:cubicBezTo>
                <a:lnTo>
                  <a:pt x="3249450" y="796282"/>
                </a:lnTo>
                <a:close/>
              </a:path>
            </a:pathLst>
          </a:custGeom>
        </p:spPr>
      </p:pic>
      <p:cxnSp>
        <p:nvCxnSpPr>
          <p:cNvPr id="7" name="直接连接符 6"/>
          <p:cNvCxnSpPr>
            <a:stCxn id="5" idx="9"/>
          </p:cNvCxnSpPr>
          <p:nvPr/>
        </p:nvCxnSpPr>
        <p:spPr>
          <a:xfrm>
            <a:off x="1008208" y="853881"/>
            <a:ext cx="11183792" cy="2511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744048" y="711641"/>
            <a:ext cx="11183792" cy="2511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280336" y="1083906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我的各个年龄段对党的认识</a:t>
            </a:r>
            <a:endParaRPr lang="zh-CN" altLang="en-US" sz="3200" b="1" dirty="0" smtClean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529097" y="1977245"/>
            <a:ext cx="8492751" cy="796593"/>
            <a:chOff x="3867856" y="1721773"/>
            <a:chExt cx="8439759" cy="881431"/>
          </a:xfrm>
        </p:grpSpPr>
        <p:sp>
          <p:nvSpPr>
            <p:cNvPr id="8" name="矩形 7"/>
            <p:cNvSpPr/>
            <p:nvPr/>
          </p:nvSpPr>
          <p:spPr>
            <a:xfrm>
              <a:off x="3867856" y="1721773"/>
              <a:ext cx="8439759" cy="88143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r>
                <a:rPr lang="zh-CN" altLang="en-US" b="1" dirty="0" smtClean="0">
                  <a:solidFill>
                    <a:srgbClr val="6600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1400" dirty="0">
                <a:solidFill>
                  <a:srgbClr val="6600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024212" y="1873381"/>
              <a:ext cx="8207791" cy="577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幼儿的时候只是知道八路军、游击队、中国共产党、抗日战争，但在脑海里的只是一个个名词，并不清楚这些到底是什么概念，这些对我只是很模糊，很遥远的红色记忆。</a:t>
              </a:r>
              <a:endParaRPr lang="zh-CN" altLang="en-US" sz="1400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518587" y="3030066"/>
            <a:ext cx="8492751" cy="723557"/>
            <a:chOff x="3867856" y="1721773"/>
            <a:chExt cx="8439759" cy="800617"/>
          </a:xfrm>
        </p:grpSpPr>
        <p:sp>
          <p:nvSpPr>
            <p:cNvPr id="12" name="矩形 11"/>
            <p:cNvSpPr/>
            <p:nvPr/>
          </p:nvSpPr>
          <p:spPr>
            <a:xfrm>
              <a:off x="3867856" y="1721773"/>
              <a:ext cx="8439759" cy="80061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r>
                <a:rPr lang="zh-CN" altLang="en-US" b="1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1400" b="1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955034" y="2041548"/>
              <a:ext cx="83000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上小学带上红领巾只是觉得胸前飘着一团红色的火焰，很自豪，但究竟不知道是为什么自豪</a:t>
              </a:r>
              <a:endParaRPr lang="zh-CN" altLang="en-US" sz="1400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512013" y="4008142"/>
            <a:ext cx="8492751" cy="796593"/>
            <a:chOff x="3867856" y="1721773"/>
            <a:chExt cx="8439759" cy="881431"/>
          </a:xfrm>
        </p:grpSpPr>
        <p:sp>
          <p:nvSpPr>
            <p:cNvPr id="26" name="矩形 25"/>
            <p:cNvSpPr/>
            <p:nvPr/>
          </p:nvSpPr>
          <p:spPr>
            <a:xfrm>
              <a:off x="3867856" y="1721773"/>
              <a:ext cx="8439759" cy="88143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r>
                <a:rPr lang="zh-CN" altLang="en-US" b="1" dirty="0" smtClean="0">
                  <a:solidFill>
                    <a:srgbClr val="6600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1400" dirty="0">
                <a:solidFill>
                  <a:srgbClr val="6600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886598" y="1747261"/>
              <a:ext cx="8378975" cy="817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上中学的时候我加入了共青团，还是没什么感觉，只是知道要交团费，当我开始接触中国历史，了解中国共产党的艰辛历程，我才开始了解这是一个什么样的政党，它的性质、指导思想、宗旨、纲领、基本路线、组织原则等。</a:t>
              </a:r>
              <a:endParaRPr lang="zh-CN" altLang="en-US" sz="1400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2508075" y="5062574"/>
            <a:ext cx="8508454" cy="796593"/>
            <a:chOff x="3867856" y="1721773"/>
            <a:chExt cx="8455363" cy="881431"/>
          </a:xfrm>
        </p:grpSpPr>
        <p:sp>
          <p:nvSpPr>
            <p:cNvPr id="32" name="矩形 31"/>
            <p:cNvSpPr/>
            <p:nvPr/>
          </p:nvSpPr>
          <p:spPr>
            <a:xfrm>
              <a:off x="3867856" y="1721773"/>
              <a:ext cx="8439759" cy="88143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r>
                <a:rPr lang="zh-CN" altLang="en-US" b="1" dirty="0" smtClean="0">
                  <a:solidFill>
                    <a:srgbClr val="6600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1400" dirty="0">
                <a:solidFill>
                  <a:srgbClr val="6600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964412" y="1747261"/>
              <a:ext cx="835880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现在的大学生活让我更加深入了解中国共产党，我有意愿加入这个先进的政党，在中国共产党的熏陶下不断提高思想觉悟，端正入党动机，争取早日加入中共党，积极践行中国共产党的宗旨，全心全意为人民服务，为社会主义奋斗终身。</a:t>
              </a:r>
              <a:endParaRPr lang="zh-CN" altLang="en-US" sz="1400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1158138" y="1977245"/>
            <a:ext cx="1299693" cy="796593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 smtClean="0">
                <a:solidFill>
                  <a:srgbClr val="FFF6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幼儿时期</a:t>
            </a:r>
            <a:endParaRPr lang="zh-CN" altLang="en-US" b="1" dirty="0">
              <a:solidFill>
                <a:srgbClr val="FFF6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158137" y="3030066"/>
            <a:ext cx="1299693" cy="723557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 smtClean="0">
                <a:solidFill>
                  <a:srgbClr val="FFF6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小学时期</a:t>
            </a:r>
            <a:endParaRPr lang="zh-CN" altLang="en-US" b="1" dirty="0">
              <a:solidFill>
                <a:srgbClr val="FFF6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1144037" y="4016078"/>
            <a:ext cx="1299693" cy="788657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 smtClean="0">
                <a:solidFill>
                  <a:srgbClr val="FFF6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中学时期</a:t>
            </a:r>
            <a:endParaRPr lang="zh-CN" altLang="en-US" b="1" dirty="0">
              <a:solidFill>
                <a:srgbClr val="FFF6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133526" y="5062574"/>
            <a:ext cx="1299693" cy="788657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 smtClean="0">
                <a:solidFill>
                  <a:srgbClr val="FFF6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大学时期</a:t>
            </a:r>
            <a:endParaRPr lang="zh-CN" altLang="en-US" b="1" dirty="0">
              <a:solidFill>
                <a:srgbClr val="FFF6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75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75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75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75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75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75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75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75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7" grpId="0" bldLvl="0" animBg="1"/>
      <p:bldP spid="38" grpId="0" bldLvl="0" animBg="1"/>
      <p:bldP spid="39" grpId="0" bldLvl="0" animBg="1"/>
      <p:bldP spid="4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clrChange>
              <a:clrFrom>
                <a:srgbClr val="040307">
                  <a:alpha val="6667"/>
                </a:srgbClr>
              </a:clrFrom>
              <a:clrTo>
                <a:srgbClr val="040307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 flipH="1">
            <a:off x="8567195" y="175328"/>
            <a:ext cx="3249450" cy="4206605"/>
          </a:xfrm>
          <a:custGeom>
            <a:avLst/>
            <a:gdLst>
              <a:gd name="connsiteX0" fmla="*/ 3249450 w 3249450"/>
              <a:gd name="connsiteY0" fmla="*/ 0 h 4206605"/>
              <a:gd name="connsiteX1" fmla="*/ 0 w 3249450"/>
              <a:gd name="connsiteY1" fmla="*/ 0 h 4206605"/>
              <a:gd name="connsiteX2" fmla="*/ 0 w 3249450"/>
              <a:gd name="connsiteY2" fmla="*/ 4206605 h 4206605"/>
              <a:gd name="connsiteX3" fmla="*/ 3249450 w 3249450"/>
              <a:gd name="connsiteY3" fmla="*/ 4206605 h 4206605"/>
              <a:gd name="connsiteX4" fmla="*/ 3249450 w 3249450"/>
              <a:gd name="connsiteY4" fmla="*/ 824991 h 4206605"/>
              <a:gd name="connsiteX5" fmla="*/ 3096507 w 3249450"/>
              <a:gd name="connsiteY5" fmla="*/ 1177222 h 4206605"/>
              <a:gd name="connsiteX6" fmla="*/ 3072695 w 3249450"/>
              <a:gd name="connsiteY6" fmla="*/ 1191510 h 4206605"/>
              <a:gd name="connsiteX7" fmla="*/ 3025070 w 3249450"/>
              <a:gd name="connsiteY7" fmla="*/ 1201035 h 4206605"/>
              <a:gd name="connsiteX8" fmla="*/ 2534532 w 3249450"/>
              <a:gd name="connsiteY8" fmla="*/ 1248660 h 4206605"/>
              <a:gd name="connsiteX9" fmla="*/ 2482145 w 3249450"/>
              <a:gd name="connsiteY9" fmla="*/ 1248660 h 4206605"/>
              <a:gd name="connsiteX10" fmla="*/ 2439282 w 3249450"/>
              <a:gd name="connsiteY10" fmla="*/ 1234372 h 4206605"/>
              <a:gd name="connsiteX11" fmla="*/ 2410707 w 3249450"/>
              <a:gd name="connsiteY11" fmla="*/ 1191510 h 4206605"/>
              <a:gd name="connsiteX12" fmla="*/ 2386895 w 3249450"/>
              <a:gd name="connsiteY12" fmla="*/ 1158172 h 4206605"/>
              <a:gd name="connsiteX13" fmla="*/ 2363082 w 3249450"/>
              <a:gd name="connsiteY13" fmla="*/ 1058160 h 4206605"/>
              <a:gd name="connsiteX14" fmla="*/ 2334507 w 3249450"/>
              <a:gd name="connsiteY14" fmla="*/ 1001010 h 4206605"/>
              <a:gd name="connsiteX15" fmla="*/ 2167820 w 3249450"/>
              <a:gd name="connsiteY15" fmla="*/ 905760 h 4206605"/>
              <a:gd name="connsiteX16" fmla="*/ 2144007 w 3249450"/>
              <a:gd name="connsiteY16" fmla="*/ 891472 h 4206605"/>
              <a:gd name="connsiteX17" fmla="*/ 2105907 w 3249450"/>
              <a:gd name="connsiteY17" fmla="*/ 839085 h 4206605"/>
              <a:gd name="connsiteX18" fmla="*/ 1982082 w 3249450"/>
              <a:gd name="connsiteY18" fmla="*/ 629535 h 4206605"/>
              <a:gd name="connsiteX19" fmla="*/ 2043995 w 3249450"/>
              <a:gd name="connsiteY19" fmla="*/ 629535 h 4206605"/>
              <a:gd name="connsiteX20" fmla="*/ 2482145 w 3249450"/>
              <a:gd name="connsiteY20" fmla="*/ 724785 h 4206605"/>
              <a:gd name="connsiteX21" fmla="*/ 2534532 w 3249450"/>
              <a:gd name="connsiteY21" fmla="*/ 815272 h 4206605"/>
              <a:gd name="connsiteX22" fmla="*/ 2615495 w 3249450"/>
              <a:gd name="connsiteY22" fmla="*/ 843847 h 4206605"/>
              <a:gd name="connsiteX23" fmla="*/ 2710745 w 3249450"/>
              <a:gd name="connsiteY23" fmla="*/ 862897 h 4206605"/>
              <a:gd name="connsiteX24" fmla="*/ 2810757 w 3249450"/>
              <a:gd name="connsiteY24" fmla="*/ 729547 h 4206605"/>
              <a:gd name="connsiteX25" fmla="*/ 2853620 w 3249450"/>
              <a:gd name="connsiteY25" fmla="*/ 648585 h 4206605"/>
              <a:gd name="connsiteX26" fmla="*/ 2858382 w 3249450"/>
              <a:gd name="connsiteY26" fmla="*/ 577147 h 4206605"/>
              <a:gd name="connsiteX27" fmla="*/ 2848857 w 3249450"/>
              <a:gd name="connsiteY27" fmla="*/ 529522 h 4206605"/>
              <a:gd name="connsiteX28" fmla="*/ 2848857 w 3249450"/>
              <a:gd name="connsiteY28" fmla="*/ 519997 h 4206605"/>
              <a:gd name="connsiteX29" fmla="*/ 2805995 w 3249450"/>
              <a:gd name="connsiteY29" fmla="*/ 481897 h 4206605"/>
              <a:gd name="connsiteX30" fmla="*/ 2715507 w 3249450"/>
              <a:gd name="connsiteY30" fmla="*/ 458085 h 4206605"/>
              <a:gd name="connsiteX31" fmla="*/ 2667882 w 3249450"/>
              <a:gd name="connsiteY31" fmla="*/ 458085 h 4206605"/>
              <a:gd name="connsiteX32" fmla="*/ 2582157 w 3249450"/>
              <a:gd name="connsiteY32" fmla="*/ 486660 h 4206605"/>
              <a:gd name="connsiteX33" fmla="*/ 2529770 w 3249450"/>
              <a:gd name="connsiteY33" fmla="*/ 515235 h 4206605"/>
              <a:gd name="connsiteX34" fmla="*/ 2520245 w 3249450"/>
              <a:gd name="connsiteY34" fmla="*/ 562860 h 4206605"/>
              <a:gd name="connsiteX35" fmla="*/ 2467857 w 3249450"/>
              <a:gd name="connsiteY35" fmla="*/ 677160 h 4206605"/>
              <a:gd name="connsiteX36" fmla="*/ 2424995 w 3249450"/>
              <a:gd name="connsiteY36" fmla="*/ 667635 h 4206605"/>
              <a:gd name="connsiteX37" fmla="*/ 2391657 w 3249450"/>
              <a:gd name="connsiteY37" fmla="*/ 620010 h 4206605"/>
              <a:gd name="connsiteX38" fmla="*/ 2382132 w 3249450"/>
              <a:gd name="connsiteY38" fmla="*/ 596197 h 4206605"/>
              <a:gd name="connsiteX39" fmla="*/ 2363082 w 3249450"/>
              <a:gd name="connsiteY39" fmla="*/ 558097 h 4206605"/>
              <a:gd name="connsiteX40" fmla="*/ 2296407 w 3249450"/>
              <a:gd name="connsiteY40" fmla="*/ 458085 h 4206605"/>
              <a:gd name="connsiteX41" fmla="*/ 2315457 w 3249450"/>
              <a:gd name="connsiteY41" fmla="*/ 372360 h 4206605"/>
              <a:gd name="connsiteX42" fmla="*/ 2591682 w 3249450"/>
              <a:gd name="connsiteY42" fmla="*/ 372360 h 4206605"/>
              <a:gd name="connsiteX43" fmla="*/ 2939345 w 3249450"/>
              <a:gd name="connsiteY43" fmla="*/ 400935 h 4206605"/>
              <a:gd name="connsiteX44" fmla="*/ 3091745 w 3249450"/>
              <a:gd name="connsiteY44" fmla="*/ 500947 h 4206605"/>
              <a:gd name="connsiteX45" fmla="*/ 3134607 w 3249450"/>
              <a:gd name="connsiteY45" fmla="*/ 515235 h 4206605"/>
              <a:gd name="connsiteX46" fmla="*/ 3239382 w 3249450"/>
              <a:gd name="connsiteY46" fmla="*/ 739072 h 4206605"/>
              <a:gd name="connsiteX47" fmla="*/ 3244145 w 3249450"/>
              <a:gd name="connsiteY47" fmla="*/ 772410 h 4206605"/>
              <a:gd name="connsiteX48" fmla="*/ 3249450 w 3249450"/>
              <a:gd name="connsiteY48" fmla="*/ 796282 h 4206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249450" h="4206605">
                <a:moveTo>
                  <a:pt x="3249450" y="0"/>
                </a:moveTo>
                <a:lnTo>
                  <a:pt x="0" y="0"/>
                </a:lnTo>
                <a:lnTo>
                  <a:pt x="0" y="4206605"/>
                </a:lnTo>
                <a:lnTo>
                  <a:pt x="3249450" y="4206605"/>
                </a:lnTo>
                <a:lnTo>
                  <a:pt x="3249450" y="824991"/>
                </a:lnTo>
                <a:lnTo>
                  <a:pt x="3096507" y="1177222"/>
                </a:lnTo>
                <a:cubicBezTo>
                  <a:pt x="3096507" y="1177222"/>
                  <a:pt x="3081477" y="1188583"/>
                  <a:pt x="3072695" y="1191510"/>
                </a:cubicBezTo>
                <a:cubicBezTo>
                  <a:pt x="3057336" y="1196630"/>
                  <a:pt x="3040945" y="1197860"/>
                  <a:pt x="3025070" y="1201035"/>
                </a:cubicBezTo>
                <a:lnTo>
                  <a:pt x="2534532" y="1248660"/>
                </a:lnTo>
                <a:cubicBezTo>
                  <a:pt x="2517070" y="1248660"/>
                  <a:pt x="2499573" y="1249749"/>
                  <a:pt x="2482145" y="1248660"/>
                </a:cubicBezTo>
                <a:cubicBezTo>
                  <a:pt x="2470169" y="1247911"/>
                  <a:pt x="2449086" y="1242775"/>
                  <a:pt x="2439282" y="1234372"/>
                </a:cubicBezTo>
                <a:cubicBezTo>
                  <a:pt x="2430057" y="1226465"/>
                  <a:pt x="2416698" y="1200497"/>
                  <a:pt x="2410707" y="1191510"/>
                </a:cubicBezTo>
                <a:cubicBezTo>
                  <a:pt x="2403132" y="1180147"/>
                  <a:pt x="2394832" y="1169285"/>
                  <a:pt x="2386895" y="1158172"/>
                </a:cubicBezTo>
                <a:lnTo>
                  <a:pt x="2363082" y="1058160"/>
                </a:lnTo>
                <a:cubicBezTo>
                  <a:pt x="2363082" y="1019711"/>
                  <a:pt x="2368248" y="1040374"/>
                  <a:pt x="2334507" y="1001010"/>
                </a:cubicBezTo>
                <a:lnTo>
                  <a:pt x="2167820" y="905760"/>
                </a:lnTo>
                <a:lnTo>
                  <a:pt x="2144007" y="891472"/>
                </a:lnTo>
                <a:cubicBezTo>
                  <a:pt x="2125492" y="880363"/>
                  <a:pt x="2118607" y="856547"/>
                  <a:pt x="2105907" y="839085"/>
                </a:cubicBezTo>
                <a:lnTo>
                  <a:pt x="1982082" y="629535"/>
                </a:lnTo>
                <a:lnTo>
                  <a:pt x="2043995" y="629535"/>
                </a:lnTo>
                <a:lnTo>
                  <a:pt x="2482145" y="724785"/>
                </a:lnTo>
                <a:lnTo>
                  <a:pt x="2534532" y="815272"/>
                </a:lnTo>
                <a:lnTo>
                  <a:pt x="2615495" y="843847"/>
                </a:lnTo>
                <a:lnTo>
                  <a:pt x="2710745" y="862897"/>
                </a:lnTo>
                <a:lnTo>
                  <a:pt x="2810757" y="729547"/>
                </a:lnTo>
                <a:lnTo>
                  <a:pt x="2853620" y="648585"/>
                </a:lnTo>
                <a:cubicBezTo>
                  <a:pt x="2853620" y="615181"/>
                  <a:pt x="2853225" y="639043"/>
                  <a:pt x="2858382" y="577147"/>
                </a:cubicBezTo>
                <a:lnTo>
                  <a:pt x="2848857" y="529522"/>
                </a:lnTo>
                <a:cubicBezTo>
                  <a:pt x="2848857" y="526347"/>
                  <a:pt x="2850036" y="522945"/>
                  <a:pt x="2848857" y="519997"/>
                </a:cubicBezTo>
                <a:cubicBezTo>
                  <a:pt x="2841333" y="501188"/>
                  <a:pt x="2821141" y="492716"/>
                  <a:pt x="2805995" y="481897"/>
                </a:cubicBezTo>
                <a:lnTo>
                  <a:pt x="2715507" y="458085"/>
                </a:lnTo>
                <a:lnTo>
                  <a:pt x="2667882" y="458085"/>
                </a:lnTo>
                <a:lnTo>
                  <a:pt x="2582157" y="486660"/>
                </a:lnTo>
                <a:lnTo>
                  <a:pt x="2529770" y="515235"/>
                </a:lnTo>
                <a:cubicBezTo>
                  <a:pt x="2514841" y="530161"/>
                  <a:pt x="2525255" y="517766"/>
                  <a:pt x="2520245" y="562860"/>
                </a:cubicBezTo>
                <a:lnTo>
                  <a:pt x="2467857" y="677160"/>
                </a:lnTo>
                <a:lnTo>
                  <a:pt x="2424995" y="667635"/>
                </a:lnTo>
                <a:lnTo>
                  <a:pt x="2391657" y="620010"/>
                </a:lnTo>
                <a:cubicBezTo>
                  <a:pt x="2391657" y="602675"/>
                  <a:pt x="2393418" y="616888"/>
                  <a:pt x="2382132" y="596197"/>
                </a:cubicBezTo>
                <a:cubicBezTo>
                  <a:pt x="2375333" y="583732"/>
                  <a:pt x="2369432" y="570797"/>
                  <a:pt x="2363082" y="558097"/>
                </a:cubicBezTo>
                <a:lnTo>
                  <a:pt x="2296407" y="458085"/>
                </a:lnTo>
                <a:cubicBezTo>
                  <a:pt x="2296407" y="402887"/>
                  <a:pt x="2291690" y="431777"/>
                  <a:pt x="2315457" y="372360"/>
                </a:cubicBezTo>
                <a:lnTo>
                  <a:pt x="2591682" y="372360"/>
                </a:lnTo>
                <a:lnTo>
                  <a:pt x="2939345" y="400935"/>
                </a:lnTo>
                <a:lnTo>
                  <a:pt x="3091745" y="500947"/>
                </a:lnTo>
                <a:lnTo>
                  <a:pt x="3134607" y="515235"/>
                </a:lnTo>
                <a:lnTo>
                  <a:pt x="3239382" y="739072"/>
                </a:lnTo>
                <a:cubicBezTo>
                  <a:pt x="3239382" y="739072"/>
                  <a:pt x="3242076" y="761377"/>
                  <a:pt x="3244145" y="772410"/>
                </a:cubicBezTo>
                <a:lnTo>
                  <a:pt x="3249450" y="796282"/>
                </a:lnTo>
                <a:close/>
              </a:path>
            </a:pathLst>
          </a:custGeom>
        </p:spPr>
      </p:pic>
      <p:cxnSp>
        <p:nvCxnSpPr>
          <p:cNvPr id="7" name="直接连接符 6"/>
          <p:cNvCxnSpPr>
            <a:stCxn id="5" idx="9"/>
          </p:cNvCxnSpPr>
          <p:nvPr/>
        </p:nvCxnSpPr>
        <p:spPr>
          <a:xfrm>
            <a:off x="1008208" y="853881"/>
            <a:ext cx="11183792" cy="2511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2552196" y="3543753"/>
            <a:ext cx="1509598" cy="1030687"/>
            <a:chOff x="2590599" y="4146172"/>
            <a:chExt cx="1509598" cy="1030687"/>
          </a:xfrm>
        </p:grpSpPr>
        <p:sp>
          <p:nvSpPr>
            <p:cNvPr id="32" name="矩形 31"/>
            <p:cNvSpPr/>
            <p:nvPr/>
          </p:nvSpPr>
          <p:spPr>
            <a:xfrm>
              <a:off x="2723198" y="4146172"/>
              <a:ext cx="1229227" cy="1030687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590599" y="4290520"/>
              <a:ext cx="1509598" cy="76944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2200" b="1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马克思列宁主义</a:t>
              </a:r>
              <a:endParaRPr lang="zh-CN" altLang="en-US" sz="2200" b="1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588924" y="3576486"/>
            <a:ext cx="1229227" cy="1030687"/>
            <a:chOff x="2723198" y="4146172"/>
            <a:chExt cx="1229227" cy="1030687"/>
          </a:xfrm>
        </p:grpSpPr>
        <p:sp>
          <p:nvSpPr>
            <p:cNvPr id="39" name="矩形 38"/>
            <p:cNvSpPr/>
            <p:nvPr/>
          </p:nvSpPr>
          <p:spPr>
            <a:xfrm>
              <a:off x="2723198" y="4146172"/>
              <a:ext cx="1229227" cy="1030687"/>
            </a:xfrm>
            <a:prstGeom prst="rect">
              <a:avLst/>
            </a:prstGeom>
            <a:noFill/>
            <a:ln w="25400">
              <a:gradFill>
                <a:gsLst>
                  <a:gs pos="46000">
                    <a:srgbClr val="E60012"/>
                  </a:gs>
                  <a:gs pos="0">
                    <a:srgbClr val="FF0000"/>
                  </a:gs>
                  <a:gs pos="100000">
                    <a:srgbClr val="C00000"/>
                  </a:gs>
                </a:gsLst>
                <a:lin ang="0" scaled="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40" name="矩形 39"/>
            <p:cNvSpPr/>
            <p:nvPr/>
          </p:nvSpPr>
          <p:spPr>
            <a:xfrm>
              <a:off x="2798585" y="4280009"/>
              <a:ext cx="1101519" cy="76944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2200" b="1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毛泽东思想</a:t>
              </a:r>
              <a:endParaRPr lang="zh-CN" altLang="en-US" sz="2200" b="1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282444" y="3564502"/>
            <a:ext cx="1229227" cy="1030687"/>
            <a:chOff x="2723198" y="4146172"/>
            <a:chExt cx="1229227" cy="1030687"/>
          </a:xfrm>
        </p:grpSpPr>
        <p:sp>
          <p:nvSpPr>
            <p:cNvPr id="46" name="矩形 45"/>
            <p:cNvSpPr/>
            <p:nvPr/>
          </p:nvSpPr>
          <p:spPr>
            <a:xfrm>
              <a:off x="2723198" y="4146172"/>
              <a:ext cx="1229227" cy="1030687"/>
            </a:xfrm>
            <a:prstGeom prst="rect">
              <a:avLst/>
            </a:prstGeom>
            <a:noFill/>
            <a:ln w="25400">
              <a:gradFill>
                <a:gsLst>
                  <a:gs pos="46000">
                    <a:srgbClr val="E60012"/>
                  </a:gs>
                  <a:gs pos="0">
                    <a:srgbClr val="FF0000"/>
                  </a:gs>
                  <a:gs pos="100000">
                    <a:srgbClr val="C00000"/>
                  </a:gs>
                </a:gsLst>
                <a:lin ang="0" scaled="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47" name="矩形 46"/>
            <p:cNvSpPr/>
            <p:nvPr/>
          </p:nvSpPr>
          <p:spPr>
            <a:xfrm>
              <a:off x="2788075" y="4248479"/>
              <a:ext cx="1111800" cy="83099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2400" b="1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邓小平理论</a:t>
              </a:r>
              <a:endParaRPr lang="zh-CN" altLang="en-US" sz="2400" b="1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810466" y="3562792"/>
            <a:ext cx="1564761" cy="1030687"/>
            <a:chOff x="2547419" y="4146172"/>
            <a:chExt cx="1564761" cy="1030687"/>
          </a:xfrm>
        </p:grpSpPr>
        <p:sp>
          <p:nvSpPr>
            <p:cNvPr id="53" name="矩形 52"/>
            <p:cNvSpPr/>
            <p:nvPr/>
          </p:nvSpPr>
          <p:spPr>
            <a:xfrm>
              <a:off x="2723198" y="4146172"/>
              <a:ext cx="1229227" cy="1030687"/>
            </a:xfrm>
            <a:prstGeom prst="rect">
              <a:avLst/>
            </a:prstGeom>
            <a:noFill/>
            <a:ln w="25400">
              <a:gradFill>
                <a:gsLst>
                  <a:gs pos="46000">
                    <a:srgbClr val="E60012"/>
                  </a:gs>
                  <a:gs pos="0">
                    <a:srgbClr val="FF0000"/>
                  </a:gs>
                  <a:gs pos="100000">
                    <a:srgbClr val="C00000"/>
                  </a:gs>
                </a:gsLst>
                <a:lin ang="0" scaled="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54" name="矩形 53"/>
            <p:cNvSpPr/>
            <p:nvPr/>
          </p:nvSpPr>
          <p:spPr>
            <a:xfrm>
              <a:off x="2547419" y="4237969"/>
              <a:ext cx="1564761" cy="76944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2200" b="1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三个代表重要思想</a:t>
              </a:r>
              <a:endParaRPr lang="zh-CN" altLang="en-US" sz="2200" b="1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" name="直接连接符 3"/>
          <p:cNvCxnSpPr>
            <a:stCxn id="3" idx="9"/>
          </p:cNvCxnSpPr>
          <p:nvPr/>
        </p:nvCxnSpPr>
        <p:spPr>
          <a:xfrm>
            <a:off x="1135208" y="980881"/>
            <a:ext cx="11183792" cy="2511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3629436" y="1191951"/>
            <a:ext cx="4860862" cy="768415"/>
            <a:chOff x="1793160" y="1775247"/>
            <a:chExt cx="4860862" cy="768415"/>
          </a:xfrm>
        </p:grpSpPr>
        <p:sp>
          <p:nvSpPr>
            <p:cNvPr id="25" name="矩形 24"/>
            <p:cNvSpPr/>
            <p:nvPr/>
          </p:nvSpPr>
          <p:spPr>
            <a:xfrm>
              <a:off x="1793160" y="1854579"/>
              <a:ext cx="4860862" cy="667512"/>
            </a:xfrm>
            <a:prstGeom prst="rect">
              <a:avLst/>
            </a:prstGeom>
            <a:solidFill>
              <a:srgbClr val="C00000"/>
            </a:solidFill>
            <a:ln w="25400">
              <a:gradFill>
                <a:gsLst>
                  <a:gs pos="46000">
                    <a:srgbClr val="E60012"/>
                  </a:gs>
                  <a:gs pos="0">
                    <a:srgbClr val="FF0000"/>
                  </a:gs>
                  <a:gs pos="100000">
                    <a:srgbClr val="C00000"/>
                  </a:gs>
                </a:gsLst>
                <a:lin ang="0" scaled="0"/>
              </a:gra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26" name="TextBox 49"/>
            <p:cNvSpPr txBox="1"/>
            <p:nvPr/>
          </p:nvSpPr>
          <p:spPr>
            <a:xfrm>
              <a:off x="2656745" y="1775247"/>
              <a:ext cx="3292277" cy="768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lnSpc>
                  <a:spcPct val="120000"/>
                </a:lnSpc>
              </a:pPr>
              <a:r>
                <a:rPr lang="zh-CN" altLang="en-US" sz="4000" b="1" dirty="0" smtClean="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党的指导思想</a:t>
              </a:r>
              <a:endParaRPr lang="zh-CN" altLang="en-US" sz="4000" b="1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332578" y="1960366"/>
            <a:ext cx="2806582" cy="1638306"/>
            <a:chOff x="2626589" y="2095176"/>
            <a:chExt cx="2806582" cy="2016713"/>
          </a:xfrm>
        </p:grpSpPr>
        <p:cxnSp>
          <p:nvCxnSpPr>
            <p:cNvPr id="5" name="直接连接符 4"/>
            <p:cNvCxnSpPr>
              <a:stCxn id="26" idx="2"/>
            </p:cNvCxnSpPr>
            <p:nvPr/>
          </p:nvCxnSpPr>
          <p:spPr>
            <a:xfrm flipH="1">
              <a:off x="2675044" y="2095176"/>
              <a:ext cx="2758127" cy="1897014"/>
            </a:xfrm>
            <a:prstGeom prst="line">
              <a:avLst/>
            </a:prstGeom>
            <a:ln>
              <a:solidFill>
                <a:srgbClr val="E7C87A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椭圆 29"/>
            <p:cNvSpPr/>
            <p:nvPr/>
          </p:nvSpPr>
          <p:spPr>
            <a:xfrm>
              <a:off x="2626589" y="3972132"/>
              <a:ext cx="115960" cy="139757"/>
            </a:xfrm>
            <a:prstGeom prst="ellipse">
              <a:avLst/>
            </a:prstGeom>
            <a:gradFill>
              <a:gsLst>
                <a:gs pos="0">
                  <a:srgbClr val="C00000"/>
                </a:gs>
                <a:gs pos="100000">
                  <a:srgbClr val="FF00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087744" y="1960366"/>
            <a:ext cx="1051416" cy="1636917"/>
            <a:chOff x="2626589" y="2096886"/>
            <a:chExt cx="1051416" cy="2015003"/>
          </a:xfrm>
        </p:grpSpPr>
        <p:cxnSp>
          <p:nvCxnSpPr>
            <p:cNvPr id="36" name="直接连接符 35"/>
            <p:cNvCxnSpPr>
              <a:stCxn id="26" idx="2"/>
            </p:cNvCxnSpPr>
            <p:nvPr/>
          </p:nvCxnSpPr>
          <p:spPr>
            <a:xfrm flipH="1">
              <a:off x="2675044" y="2096886"/>
              <a:ext cx="1002961" cy="1895305"/>
            </a:xfrm>
            <a:prstGeom prst="line">
              <a:avLst/>
            </a:prstGeom>
            <a:ln>
              <a:solidFill>
                <a:srgbClr val="E7C87A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椭圆 36"/>
            <p:cNvSpPr/>
            <p:nvPr/>
          </p:nvSpPr>
          <p:spPr>
            <a:xfrm>
              <a:off x="2626589" y="3973841"/>
              <a:ext cx="115960" cy="138048"/>
            </a:xfrm>
            <a:prstGeom prst="ellipse">
              <a:avLst/>
            </a:prstGeom>
            <a:gradFill>
              <a:gsLst>
                <a:gs pos="0">
                  <a:srgbClr val="C00000"/>
                </a:gs>
                <a:gs pos="100000">
                  <a:srgbClr val="FF0000"/>
                </a:gs>
              </a:gsLst>
              <a:lin ang="5400000" scaled="1"/>
            </a:gradFill>
            <a:ln>
              <a:solidFill>
                <a:srgbClr val="E7C8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6139160" y="1960366"/>
            <a:ext cx="758064" cy="1627179"/>
            <a:chOff x="1984485" y="2108870"/>
            <a:chExt cx="758064" cy="2003017"/>
          </a:xfrm>
        </p:grpSpPr>
        <p:cxnSp>
          <p:nvCxnSpPr>
            <p:cNvPr id="43" name="直接连接符 42"/>
            <p:cNvCxnSpPr>
              <a:stCxn id="26" idx="2"/>
            </p:cNvCxnSpPr>
            <p:nvPr/>
          </p:nvCxnSpPr>
          <p:spPr>
            <a:xfrm>
              <a:off x="1984485" y="2108870"/>
              <a:ext cx="690559" cy="1883320"/>
            </a:xfrm>
            <a:prstGeom prst="line">
              <a:avLst/>
            </a:prstGeom>
            <a:ln>
              <a:solidFill>
                <a:srgbClr val="E7C87A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椭圆 43"/>
            <p:cNvSpPr/>
            <p:nvPr/>
          </p:nvSpPr>
          <p:spPr>
            <a:xfrm>
              <a:off x="2626589" y="3985827"/>
              <a:ext cx="115960" cy="126060"/>
            </a:xfrm>
            <a:prstGeom prst="ellipse">
              <a:avLst/>
            </a:prstGeom>
            <a:gradFill>
              <a:gsLst>
                <a:gs pos="0">
                  <a:srgbClr val="C00000"/>
                </a:gs>
                <a:gs pos="100000">
                  <a:srgbClr val="FF0000"/>
                </a:gs>
              </a:gsLst>
              <a:lin ang="5400000" scaled="1"/>
            </a:gradFill>
            <a:ln>
              <a:solidFill>
                <a:srgbClr val="E7C8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139160" y="1960366"/>
            <a:ext cx="2461864" cy="1625792"/>
            <a:chOff x="280684" y="2110580"/>
            <a:chExt cx="2461864" cy="2001309"/>
          </a:xfrm>
        </p:grpSpPr>
        <p:cxnSp>
          <p:nvCxnSpPr>
            <p:cNvPr id="50" name="直接连接符 49"/>
            <p:cNvCxnSpPr>
              <a:stCxn id="26" idx="2"/>
            </p:cNvCxnSpPr>
            <p:nvPr/>
          </p:nvCxnSpPr>
          <p:spPr>
            <a:xfrm>
              <a:off x="280684" y="2110580"/>
              <a:ext cx="2394360" cy="1881610"/>
            </a:xfrm>
            <a:prstGeom prst="line">
              <a:avLst/>
            </a:prstGeom>
            <a:ln>
              <a:solidFill>
                <a:srgbClr val="E7C87A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椭圆 50"/>
            <p:cNvSpPr/>
            <p:nvPr/>
          </p:nvSpPr>
          <p:spPr>
            <a:xfrm>
              <a:off x="2631821" y="3987538"/>
              <a:ext cx="110727" cy="124351"/>
            </a:xfrm>
            <a:prstGeom prst="ellipse">
              <a:avLst/>
            </a:prstGeom>
            <a:gradFill>
              <a:gsLst>
                <a:gs pos="0">
                  <a:srgbClr val="C00000"/>
                </a:gs>
                <a:gs pos="100000">
                  <a:srgbClr val="FF0000"/>
                </a:gs>
              </a:gsLst>
              <a:lin ang="5400000" scaled="1"/>
            </a:gradFill>
            <a:ln>
              <a:solidFill>
                <a:srgbClr val="E7C8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63" name="矩形 62"/>
          <p:cNvSpPr/>
          <p:nvPr/>
        </p:nvSpPr>
        <p:spPr>
          <a:xfrm>
            <a:off x="824230" y="5008880"/>
            <a:ext cx="10784205" cy="12604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800" b="1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党的指导思想</a:t>
            </a:r>
            <a:endParaRPr lang="en-US" altLang="zh-CN" sz="2800" b="1" dirty="0" smtClean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用指导中国共产党全部活动的理论体系，是中国共产党的思想建设，组织建设和作风建设的理论基础。《中国共产党章程》明确规定：“中国共产党以马克思列宁主义，毛泽东思想，邓小平理论和“”三个代表重要思想”作为自己的行动指南。”</a:t>
            </a:r>
            <a:endParaRPr lang="zh-CN" altLang="en-US" sz="1600" dirty="0" smtClean="0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71450" y="152400"/>
            <a:ext cx="11849100" cy="1939222"/>
            <a:chOff x="342900" y="0"/>
            <a:chExt cx="11849100" cy="1939222"/>
          </a:xfrm>
        </p:grpSpPr>
        <p:pic>
          <p:nvPicPr>
            <p:cNvPr id="58" name="图片 57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 flipH="1">
              <a:off x="10694021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342900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</p:grpSp>
      <p:grpSp>
        <p:nvGrpSpPr>
          <p:cNvPr id="6" name="组合 5"/>
          <p:cNvGrpSpPr/>
          <p:nvPr/>
        </p:nvGrpSpPr>
        <p:grpSpPr>
          <a:xfrm>
            <a:off x="2055854" y="517627"/>
            <a:ext cx="3398108" cy="865106"/>
            <a:chOff x="1626470" y="1728572"/>
            <a:chExt cx="3398108" cy="865106"/>
          </a:xfrm>
        </p:grpSpPr>
        <p:sp>
          <p:nvSpPr>
            <p:cNvPr id="45" name="任意多边形: 形状 44"/>
            <p:cNvSpPr/>
            <p:nvPr/>
          </p:nvSpPr>
          <p:spPr>
            <a:xfrm>
              <a:off x="1626470" y="1728572"/>
              <a:ext cx="3398108" cy="865106"/>
            </a:xfrm>
            <a:custGeom>
              <a:avLst/>
              <a:gdLst>
                <a:gd name="connsiteX0" fmla="*/ 98856 w 3398108"/>
                <a:gd name="connsiteY0" fmla="*/ 0 h 865106"/>
                <a:gd name="connsiteX1" fmla="*/ 3299252 w 3398108"/>
                <a:gd name="connsiteY1" fmla="*/ 0 h 865106"/>
                <a:gd name="connsiteX2" fmla="*/ 3398108 w 3398108"/>
                <a:gd name="connsiteY2" fmla="*/ 98856 h 865106"/>
                <a:gd name="connsiteX3" fmla="*/ 3398108 w 3398108"/>
                <a:gd name="connsiteY3" fmla="*/ 494268 h 865106"/>
                <a:gd name="connsiteX4" fmla="*/ 3299252 w 3398108"/>
                <a:gd name="connsiteY4" fmla="*/ 593124 h 865106"/>
                <a:gd name="connsiteX5" fmla="*/ 402976 w 3398108"/>
                <a:gd name="connsiteY5" fmla="*/ 593124 h 865106"/>
                <a:gd name="connsiteX6" fmla="*/ 327452 w 3398108"/>
                <a:gd name="connsiteY6" fmla="*/ 865106 h 865106"/>
                <a:gd name="connsiteX7" fmla="*/ 251929 w 3398108"/>
                <a:gd name="connsiteY7" fmla="*/ 593124 h 865106"/>
                <a:gd name="connsiteX8" fmla="*/ 98856 w 3398108"/>
                <a:gd name="connsiteY8" fmla="*/ 593124 h 865106"/>
                <a:gd name="connsiteX9" fmla="*/ 0 w 3398108"/>
                <a:gd name="connsiteY9" fmla="*/ 494268 h 865106"/>
                <a:gd name="connsiteX10" fmla="*/ 0 w 3398108"/>
                <a:gd name="connsiteY10" fmla="*/ 98856 h 865106"/>
                <a:gd name="connsiteX11" fmla="*/ 98856 w 3398108"/>
                <a:gd name="connsiteY11" fmla="*/ 0 h 865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8108" h="865106">
                  <a:moveTo>
                    <a:pt x="98856" y="0"/>
                  </a:moveTo>
                  <a:lnTo>
                    <a:pt x="3299252" y="0"/>
                  </a:lnTo>
                  <a:cubicBezTo>
                    <a:pt x="3353849" y="0"/>
                    <a:pt x="3398108" y="44259"/>
                    <a:pt x="3398108" y="98856"/>
                  </a:cubicBezTo>
                  <a:lnTo>
                    <a:pt x="3398108" y="494268"/>
                  </a:lnTo>
                  <a:cubicBezTo>
                    <a:pt x="3398108" y="548865"/>
                    <a:pt x="3353849" y="593124"/>
                    <a:pt x="3299252" y="593124"/>
                  </a:cubicBezTo>
                  <a:lnTo>
                    <a:pt x="402976" y="593124"/>
                  </a:lnTo>
                  <a:lnTo>
                    <a:pt x="327452" y="865106"/>
                  </a:lnTo>
                  <a:lnTo>
                    <a:pt x="251929" y="593124"/>
                  </a:lnTo>
                  <a:lnTo>
                    <a:pt x="98856" y="593124"/>
                  </a:lnTo>
                  <a:cubicBezTo>
                    <a:pt x="44259" y="593124"/>
                    <a:pt x="0" y="548865"/>
                    <a:pt x="0" y="494268"/>
                  </a:cubicBezTo>
                  <a:lnTo>
                    <a:pt x="0" y="98856"/>
                  </a:lnTo>
                  <a:cubicBezTo>
                    <a:pt x="0" y="44259"/>
                    <a:pt x="44259" y="0"/>
                    <a:pt x="98856" y="0"/>
                  </a:cubicBezTo>
                  <a:close/>
                </a:path>
              </a:pathLst>
            </a:custGeom>
            <a:solidFill>
              <a:srgbClr val="E7C8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2522885" y="1777961"/>
              <a:ext cx="16052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>
                  <a:solidFill>
                    <a:srgbClr val="C51D1D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</a:rPr>
                <a:t>专业学习</a:t>
              </a:r>
              <a:endParaRPr lang="zh-CN" altLang="en-US" sz="2800">
                <a:solidFill>
                  <a:srgbClr val="C51D1D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endParaRPr>
            </a:p>
          </p:txBody>
        </p:sp>
      </p:grpSp>
      <p:sp>
        <p:nvSpPr>
          <p:cNvPr id="3" name="椭圆 2"/>
          <p:cNvSpPr/>
          <p:nvPr/>
        </p:nvSpPr>
        <p:spPr>
          <a:xfrm>
            <a:off x="1933334" y="2756346"/>
            <a:ext cx="408092" cy="408092"/>
          </a:xfrm>
          <a:prstGeom prst="ellipse">
            <a:avLst/>
          </a:prstGeom>
          <a:solidFill>
            <a:srgbClr val="E7C8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30000"/>
              </a:lnSpc>
            </a:pPr>
            <a:r>
              <a:rPr lang="en-US" altLang="zh-CN" sz="2000" b="1">
                <a:solidFill>
                  <a:srgbClr val="C51D1D"/>
                </a:solidFill>
                <a:latin typeface="Century Gothic" panose="020B0502020202020204" pitchFamily="34" charset="0"/>
                <a:cs typeface="+mn-ea"/>
                <a:sym typeface="+mn-lt"/>
              </a:rPr>
              <a:t>2</a:t>
            </a:r>
            <a:endParaRPr lang="zh-CN" altLang="en-US" sz="2000" b="1" dirty="0">
              <a:solidFill>
                <a:srgbClr val="C51D1D"/>
              </a:solidFill>
              <a:latin typeface="Century Gothic" panose="020B0502020202020204" pitchFamily="34" charset="0"/>
              <a:cs typeface="+mn-ea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933334" y="3527871"/>
            <a:ext cx="408092" cy="408092"/>
          </a:xfrm>
          <a:prstGeom prst="ellipse">
            <a:avLst/>
          </a:prstGeom>
          <a:solidFill>
            <a:srgbClr val="E7C8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000" b="1">
                <a:solidFill>
                  <a:srgbClr val="C51D1D"/>
                </a:solidFill>
                <a:latin typeface="Century Gothic" panose="020B0502020202020204" pitchFamily="34" charset="0"/>
                <a:cs typeface="+mn-ea"/>
                <a:sym typeface="+mn-lt"/>
              </a:rPr>
              <a:t>3</a:t>
            </a:r>
            <a:endParaRPr lang="zh-CN" altLang="en-US" sz="2000" b="1" dirty="0">
              <a:solidFill>
                <a:srgbClr val="C51D1D"/>
              </a:solidFill>
              <a:latin typeface="Century Gothic" panose="020B0502020202020204" pitchFamily="34" charset="0"/>
              <a:cs typeface="+mn-ea"/>
              <a:sym typeface="+mn-lt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933334" y="4327971"/>
            <a:ext cx="408092" cy="408092"/>
          </a:xfrm>
          <a:prstGeom prst="ellipse">
            <a:avLst/>
          </a:prstGeom>
          <a:solidFill>
            <a:srgbClr val="E7C8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000" b="1">
                <a:solidFill>
                  <a:srgbClr val="C51D1D"/>
                </a:solidFill>
                <a:latin typeface="Century Gothic" panose="020B0502020202020204" pitchFamily="34" charset="0"/>
                <a:cs typeface="+mn-ea"/>
                <a:sym typeface="+mn-lt"/>
              </a:rPr>
              <a:t>4</a:t>
            </a:r>
            <a:endParaRPr lang="zh-CN" altLang="en-US" sz="2000" b="1" dirty="0">
              <a:solidFill>
                <a:srgbClr val="C51D1D"/>
              </a:solidFill>
              <a:latin typeface="Century Gothic" panose="020B0502020202020204" pitchFamily="34" charset="0"/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933334" y="5084891"/>
            <a:ext cx="408092" cy="408092"/>
          </a:xfrm>
          <a:prstGeom prst="ellipse">
            <a:avLst/>
          </a:prstGeom>
          <a:solidFill>
            <a:srgbClr val="E7C8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30000"/>
              </a:lnSpc>
            </a:pPr>
            <a:r>
              <a:rPr lang="en-US" sz="2000" b="1">
                <a:solidFill>
                  <a:srgbClr val="C51D1D"/>
                </a:solidFill>
                <a:latin typeface="Century Gothic" panose="020B0502020202020204" pitchFamily="34" charset="0"/>
                <a:cs typeface="+mn-ea"/>
                <a:sym typeface="+mn-lt"/>
              </a:rPr>
              <a:t>5</a:t>
            </a:r>
            <a:endParaRPr lang="en-US" sz="2000" b="1" dirty="0">
              <a:solidFill>
                <a:srgbClr val="C51D1D"/>
              </a:solidFill>
              <a:latin typeface="Century Gothic" panose="020B0502020202020204" pitchFamily="34" charset="0"/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933334" y="1975296"/>
            <a:ext cx="408092" cy="408092"/>
          </a:xfrm>
          <a:prstGeom prst="ellipse">
            <a:avLst/>
          </a:prstGeom>
          <a:solidFill>
            <a:srgbClr val="E7C8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30000"/>
              </a:lnSpc>
            </a:pPr>
            <a:r>
              <a:rPr lang="en-US" sz="2000" b="1">
                <a:solidFill>
                  <a:srgbClr val="C51D1D"/>
                </a:solidFill>
                <a:latin typeface="Century Gothic" panose="020B0502020202020204" pitchFamily="34" charset="0"/>
                <a:cs typeface="+mn-ea"/>
                <a:sym typeface="+mn-lt"/>
              </a:rPr>
              <a:t>1</a:t>
            </a:r>
            <a:endParaRPr lang="en-US" sz="2000" b="1" dirty="0">
              <a:solidFill>
                <a:srgbClr val="C51D1D"/>
              </a:solidFill>
              <a:latin typeface="Century Gothic" panose="020B0502020202020204" pitchFamily="34" charset="0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578735" y="1874520"/>
            <a:ext cx="56197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</a:pP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无挂科现象、专业成绩排名专业前三，</a:t>
            </a: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综合素质评分成绩，三个学期排第一</a:t>
            </a: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思想政治理论课平均分</a:t>
            </a:r>
            <a:r>
              <a:rPr lang="en-US" altLang="zh-CN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95</a:t>
            </a:r>
            <a:endParaRPr lang="zh-CN" altLang="en-US" b="1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00000"/>
              </a:lnSpc>
            </a:pPr>
            <a:endParaRPr lang="en-US" altLang="zh-CN" b="1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623185" y="4210050"/>
            <a:ext cx="82035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</a:pP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荣获四川省综合素质A级证书、2019年成都市优秀学生会工作人员、疫情防控志愿者、志愿服务先进个人、ICT职业规划比赛第二名</a:t>
            </a:r>
            <a:endParaRPr lang="zh-CN" altLang="en-US" b="1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623185" y="2796540"/>
            <a:ext cx="66465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</a:pP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获得了国家励志奖学金证书、</a:t>
            </a: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学习奖学金、三好学生荣誉称号</a:t>
            </a:r>
            <a:endParaRPr lang="en-US" altLang="zh-CN" b="1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623185" y="5104765"/>
            <a:ext cx="3395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</a:pP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获得了创业培训学员合格证书</a:t>
            </a:r>
            <a:endParaRPr lang="zh-CN" altLang="en-US" b="1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623185" y="3409950"/>
            <a:ext cx="66833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</a:pP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通过了国家计算机</a:t>
            </a:r>
            <a:r>
              <a:rPr lang="zh-CN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</a:t>
            </a:r>
            <a:r>
              <a:rPr lang="zh-CN" altLang="en-US" b="1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级考试、计算机应用助理工程师、普通话水平测试等级证书，教师资格证在考</a:t>
            </a:r>
            <a:endParaRPr lang="zh-CN" altLang="en-US" b="1">
              <a:solidFill>
                <a:srgbClr val="E7C87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1" name="图片 20" descr="191208200006625724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4640" y="998855"/>
            <a:ext cx="2542540" cy="17976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016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clrChange>
              <a:clrFrom>
                <a:srgbClr val="040307">
                  <a:alpha val="6667"/>
                </a:srgbClr>
              </a:clrFrom>
              <a:clrTo>
                <a:srgbClr val="040307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 flipH="1">
            <a:off x="8567195" y="175328"/>
            <a:ext cx="3249450" cy="4206605"/>
          </a:xfrm>
          <a:custGeom>
            <a:avLst/>
            <a:gdLst>
              <a:gd name="connsiteX0" fmla="*/ 3249450 w 3249450"/>
              <a:gd name="connsiteY0" fmla="*/ 0 h 4206605"/>
              <a:gd name="connsiteX1" fmla="*/ 0 w 3249450"/>
              <a:gd name="connsiteY1" fmla="*/ 0 h 4206605"/>
              <a:gd name="connsiteX2" fmla="*/ 0 w 3249450"/>
              <a:gd name="connsiteY2" fmla="*/ 4206605 h 4206605"/>
              <a:gd name="connsiteX3" fmla="*/ 3249450 w 3249450"/>
              <a:gd name="connsiteY3" fmla="*/ 4206605 h 4206605"/>
              <a:gd name="connsiteX4" fmla="*/ 3249450 w 3249450"/>
              <a:gd name="connsiteY4" fmla="*/ 824991 h 4206605"/>
              <a:gd name="connsiteX5" fmla="*/ 3096507 w 3249450"/>
              <a:gd name="connsiteY5" fmla="*/ 1177222 h 4206605"/>
              <a:gd name="connsiteX6" fmla="*/ 3072695 w 3249450"/>
              <a:gd name="connsiteY6" fmla="*/ 1191510 h 4206605"/>
              <a:gd name="connsiteX7" fmla="*/ 3025070 w 3249450"/>
              <a:gd name="connsiteY7" fmla="*/ 1201035 h 4206605"/>
              <a:gd name="connsiteX8" fmla="*/ 2534532 w 3249450"/>
              <a:gd name="connsiteY8" fmla="*/ 1248660 h 4206605"/>
              <a:gd name="connsiteX9" fmla="*/ 2482145 w 3249450"/>
              <a:gd name="connsiteY9" fmla="*/ 1248660 h 4206605"/>
              <a:gd name="connsiteX10" fmla="*/ 2439282 w 3249450"/>
              <a:gd name="connsiteY10" fmla="*/ 1234372 h 4206605"/>
              <a:gd name="connsiteX11" fmla="*/ 2410707 w 3249450"/>
              <a:gd name="connsiteY11" fmla="*/ 1191510 h 4206605"/>
              <a:gd name="connsiteX12" fmla="*/ 2386895 w 3249450"/>
              <a:gd name="connsiteY12" fmla="*/ 1158172 h 4206605"/>
              <a:gd name="connsiteX13" fmla="*/ 2363082 w 3249450"/>
              <a:gd name="connsiteY13" fmla="*/ 1058160 h 4206605"/>
              <a:gd name="connsiteX14" fmla="*/ 2334507 w 3249450"/>
              <a:gd name="connsiteY14" fmla="*/ 1001010 h 4206605"/>
              <a:gd name="connsiteX15" fmla="*/ 2167820 w 3249450"/>
              <a:gd name="connsiteY15" fmla="*/ 905760 h 4206605"/>
              <a:gd name="connsiteX16" fmla="*/ 2144007 w 3249450"/>
              <a:gd name="connsiteY16" fmla="*/ 891472 h 4206605"/>
              <a:gd name="connsiteX17" fmla="*/ 2105907 w 3249450"/>
              <a:gd name="connsiteY17" fmla="*/ 839085 h 4206605"/>
              <a:gd name="connsiteX18" fmla="*/ 1982082 w 3249450"/>
              <a:gd name="connsiteY18" fmla="*/ 629535 h 4206605"/>
              <a:gd name="connsiteX19" fmla="*/ 2043995 w 3249450"/>
              <a:gd name="connsiteY19" fmla="*/ 629535 h 4206605"/>
              <a:gd name="connsiteX20" fmla="*/ 2482145 w 3249450"/>
              <a:gd name="connsiteY20" fmla="*/ 724785 h 4206605"/>
              <a:gd name="connsiteX21" fmla="*/ 2534532 w 3249450"/>
              <a:gd name="connsiteY21" fmla="*/ 815272 h 4206605"/>
              <a:gd name="connsiteX22" fmla="*/ 2615495 w 3249450"/>
              <a:gd name="connsiteY22" fmla="*/ 843847 h 4206605"/>
              <a:gd name="connsiteX23" fmla="*/ 2710745 w 3249450"/>
              <a:gd name="connsiteY23" fmla="*/ 862897 h 4206605"/>
              <a:gd name="connsiteX24" fmla="*/ 2810757 w 3249450"/>
              <a:gd name="connsiteY24" fmla="*/ 729547 h 4206605"/>
              <a:gd name="connsiteX25" fmla="*/ 2853620 w 3249450"/>
              <a:gd name="connsiteY25" fmla="*/ 648585 h 4206605"/>
              <a:gd name="connsiteX26" fmla="*/ 2858382 w 3249450"/>
              <a:gd name="connsiteY26" fmla="*/ 577147 h 4206605"/>
              <a:gd name="connsiteX27" fmla="*/ 2848857 w 3249450"/>
              <a:gd name="connsiteY27" fmla="*/ 529522 h 4206605"/>
              <a:gd name="connsiteX28" fmla="*/ 2848857 w 3249450"/>
              <a:gd name="connsiteY28" fmla="*/ 519997 h 4206605"/>
              <a:gd name="connsiteX29" fmla="*/ 2805995 w 3249450"/>
              <a:gd name="connsiteY29" fmla="*/ 481897 h 4206605"/>
              <a:gd name="connsiteX30" fmla="*/ 2715507 w 3249450"/>
              <a:gd name="connsiteY30" fmla="*/ 458085 h 4206605"/>
              <a:gd name="connsiteX31" fmla="*/ 2667882 w 3249450"/>
              <a:gd name="connsiteY31" fmla="*/ 458085 h 4206605"/>
              <a:gd name="connsiteX32" fmla="*/ 2582157 w 3249450"/>
              <a:gd name="connsiteY32" fmla="*/ 486660 h 4206605"/>
              <a:gd name="connsiteX33" fmla="*/ 2529770 w 3249450"/>
              <a:gd name="connsiteY33" fmla="*/ 515235 h 4206605"/>
              <a:gd name="connsiteX34" fmla="*/ 2520245 w 3249450"/>
              <a:gd name="connsiteY34" fmla="*/ 562860 h 4206605"/>
              <a:gd name="connsiteX35" fmla="*/ 2467857 w 3249450"/>
              <a:gd name="connsiteY35" fmla="*/ 677160 h 4206605"/>
              <a:gd name="connsiteX36" fmla="*/ 2424995 w 3249450"/>
              <a:gd name="connsiteY36" fmla="*/ 667635 h 4206605"/>
              <a:gd name="connsiteX37" fmla="*/ 2391657 w 3249450"/>
              <a:gd name="connsiteY37" fmla="*/ 620010 h 4206605"/>
              <a:gd name="connsiteX38" fmla="*/ 2382132 w 3249450"/>
              <a:gd name="connsiteY38" fmla="*/ 596197 h 4206605"/>
              <a:gd name="connsiteX39" fmla="*/ 2363082 w 3249450"/>
              <a:gd name="connsiteY39" fmla="*/ 558097 h 4206605"/>
              <a:gd name="connsiteX40" fmla="*/ 2296407 w 3249450"/>
              <a:gd name="connsiteY40" fmla="*/ 458085 h 4206605"/>
              <a:gd name="connsiteX41" fmla="*/ 2315457 w 3249450"/>
              <a:gd name="connsiteY41" fmla="*/ 372360 h 4206605"/>
              <a:gd name="connsiteX42" fmla="*/ 2591682 w 3249450"/>
              <a:gd name="connsiteY42" fmla="*/ 372360 h 4206605"/>
              <a:gd name="connsiteX43" fmla="*/ 2939345 w 3249450"/>
              <a:gd name="connsiteY43" fmla="*/ 400935 h 4206605"/>
              <a:gd name="connsiteX44" fmla="*/ 3091745 w 3249450"/>
              <a:gd name="connsiteY44" fmla="*/ 500947 h 4206605"/>
              <a:gd name="connsiteX45" fmla="*/ 3134607 w 3249450"/>
              <a:gd name="connsiteY45" fmla="*/ 515235 h 4206605"/>
              <a:gd name="connsiteX46" fmla="*/ 3239382 w 3249450"/>
              <a:gd name="connsiteY46" fmla="*/ 739072 h 4206605"/>
              <a:gd name="connsiteX47" fmla="*/ 3244145 w 3249450"/>
              <a:gd name="connsiteY47" fmla="*/ 772410 h 4206605"/>
              <a:gd name="connsiteX48" fmla="*/ 3249450 w 3249450"/>
              <a:gd name="connsiteY48" fmla="*/ 796282 h 4206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249450" h="4206605">
                <a:moveTo>
                  <a:pt x="3249450" y="0"/>
                </a:moveTo>
                <a:lnTo>
                  <a:pt x="0" y="0"/>
                </a:lnTo>
                <a:lnTo>
                  <a:pt x="0" y="4206605"/>
                </a:lnTo>
                <a:lnTo>
                  <a:pt x="3249450" y="4206605"/>
                </a:lnTo>
                <a:lnTo>
                  <a:pt x="3249450" y="824991"/>
                </a:lnTo>
                <a:lnTo>
                  <a:pt x="3096507" y="1177222"/>
                </a:lnTo>
                <a:cubicBezTo>
                  <a:pt x="3096507" y="1177222"/>
                  <a:pt x="3081477" y="1188583"/>
                  <a:pt x="3072695" y="1191510"/>
                </a:cubicBezTo>
                <a:cubicBezTo>
                  <a:pt x="3057336" y="1196630"/>
                  <a:pt x="3040945" y="1197860"/>
                  <a:pt x="3025070" y="1201035"/>
                </a:cubicBezTo>
                <a:lnTo>
                  <a:pt x="2534532" y="1248660"/>
                </a:lnTo>
                <a:cubicBezTo>
                  <a:pt x="2517070" y="1248660"/>
                  <a:pt x="2499573" y="1249749"/>
                  <a:pt x="2482145" y="1248660"/>
                </a:cubicBezTo>
                <a:cubicBezTo>
                  <a:pt x="2470169" y="1247911"/>
                  <a:pt x="2449086" y="1242775"/>
                  <a:pt x="2439282" y="1234372"/>
                </a:cubicBezTo>
                <a:cubicBezTo>
                  <a:pt x="2430057" y="1226465"/>
                  <a:pt x="2416698" y="1200497"/>
                  <a:pt x="2410707" y="1191510"/>
                </a:cubicBezTo>
                <a:cubicBezTo>
                  <a:pt x="2403132" y="1180147"/>
                  <a:pt x="2394832" y="1169285"/>
                  <a:pt x="2386895" y="1158172"/>
                </a:cubicBezTo>
                <a:lnTo>
                  <a:pt x="2363082" y="1058160"/>
                </a:lnTo>
                <a:cubicBezTo>
                  <a:pt x="2363082" y="1019711"/>
                  <a:pt x="2368248" y="1040374"/>
                  <a:pt x="2334507" y="1001010"/>
                </a:cubicBezTo>
                <a:lnTo>
                  <a:pt x="2167820" y="905760"/>
                </a:lnTo>
                <a:lnTo>
                  <a:pt x="2144007" y="891472"/>
                </a:lnTo>
                <a:cubicBezTo>
                  <a:pt x="2125492" y="880363"/>
                  <a:pt x="2118607" y="856547"/>
                  <a:pt x="2105907" y="839085"/>
                </a:cubicBezTo>
                <a:lnTo>
                  <a:pt x="1982082" y="629535"/>
                </a:lnTo>
                <a:lnTo>
                  <a:pt x="2043995" y="629535"/>
                </a:lnTo>
                <a:lnTo>
                  <a:pt x="2482145" y="724785"/>
                </a:lnTo>
                <a:lnTo>
                  <a:pt x="2534532" y="815272"/>
                </a:lnTo>
                <a:lnTo>
                  <a:pt x="2615495" y="843847"/>
                </a:lnTo>
                <a:lnTo>
                  <a:pt x="2710745" y="862897"/>
                </a:lnTo>
                <a:lnTo>
                  <a:pt x="2810757" y="729547"/>
                </a:lnTo>
                <a:lnTo>
                  <a:pt x="2853620" y="648585"/>
                </a:lnTo>
                <a:cubicBezTo>
                  <a:pt x="2853620" y="615181"/>
                  <a:pt x="2853225" y="639043"/>
                  <a:pt x="2858382" y="577147"/>
                </a:cubicBezTo>
                <a:lnTo>
                  <a:pt x="2848857" y="529522"/>
                </a:lnTo>
                <a:cubicBezTo>
                  <a:pt x="2848857" y="526347"/>
                  <a:pt x="2850036" y="522945"/>
                  <a:pt x="2848857" y="519997"/>
                </a:cubicBezTo>
                <a:cubicBezTo>
                  <a:pt x="2841333" y="501188"/>
                  <a:pt x="2821141" y="492716"/>
                  <a:pt x="2805995" y="481897"/>
                </a:cubicBezTo>
                <a:lnTo>
                  <a:pt x="2715507" y="458085"/>
                </a:lnTo>
                <a:lnTo>
                  <a:pt x="2667882" y="458085"/>
                </a:lnTo>
                <a:lnTo>
                  <a:pt x="2582157" y="486660"/>
                </a:lnTo>
                <a:lnTo>
                  <a:pt x="2529770" y="515235"/>
                </a:lnTo>
                <a:cubicBezTo>
                  <a:pt x="2514841" y="530161"/>
                  <a:pt x="2525255" y="517766"/>
                  <a:pt x="2520245" y="562860"/>
                </a:cubicBezTo>
                <a:lnTo>
                  <a:pt x="2467857" y="677160"/>
                </a:lnTo>
                <a:lnTo>
                  <a:pt x="2424995" y="667635"/>
                </a:lnTo>
                <a:lnTo>
                  <a:pt x="2391657" y="620010"/>
                </a:lnTo>
                <a:cubicBezTo>
                  <a:pt x="2391657" y="602675"/>
                  <a:pt x="2393418" y="616888"/>
                  <a:pt x="2382132" y="596197"/>
                </a:cubicBezTo>
                <a:cubicBezTo>
                  <a:pt x="2375333" y="583732"/>
                  <a:pt x="2369432" y="570797"/>
                  <a:pt x="2363082" y="558097"/>
                </a:cubicBezTo>
                <a:lnTo>
                  <a:pt x="2296407" y="458085"/>
                </a:lnTo>
                <a:cubicBezTo>
                  <a:pt x="2296407" y="402887"/>
                  <a:pt x="2291690" y="431777"/>
                  <a:pt x="2315457" y="372360"/>
                </a:cubicBezTo>
                <a:lnTo>
                  <a:pt x="2591682" y="372360"/>
                </a:lnTo>
                <a:lnTo>
                  <a:pt x="2939345" y="400935"/>
                </a:lnTo>
                <a:lnTo>
                  <a:pt x="3091745" y="500947"/>
                </a:lnTo>
                <a:lnTo>
                  <a:pt x="3134607" y="515235"/>
                </a:lnTo>
                <a:lnTo>
                  <a:pt x="3239382" y="739072"/>
                </a:lnTo>
                <a:cubicBezTo>
                  <a:pt x="3239382" y="739072"/>
                  <a:pt x="3242076" y="761377"/>
                  <a:pt x="3244145" y="772410"/>
                </a:cubicBezTo>
                <a:lnTo>
                  <a:pt x="3249450" y="796282"/>
                </a:lnTo>
                <a:close/>
              </a:path>
            </a:pathLst>
          </a:cu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rcRect b="5782"/>
          <a:stretch>
            <a:fillRect/>
          </a:stretch>
        </p:blipFill>
        <p:spPr>
          <a:xfrm>
            <a:off x="1146175" y="2943225"/>
            <a:ext cx="4685665" cy="3310890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61205" y="378737"/>
            <a:ext cx="3070108" cy="717724"/>
          </a:xfrm>
        </p:spPr>
        <p:txBody>
          <a:bodyPr>
            <a:normAutofit/>
          </a:bodyPr>
          <a:p>
            <a:pPr algn="ctr">
              <a:lnSpc>
                <a:spcPct val="100000"/>
              </a:lnSpc>
            </a:pPr>
            <a:r>
              <a:rPr lang="zh-CN" altLang="en-US" sz="36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  <a:sym typeface="+mn-ea"/>
              </a:rPr>
              <a:t>理论知识方面</a:t>
            </a:r>
            <a:endParaRPr lang="zh-CN" altLang="en-US" sz="36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93495" y="1602105"/>
            <a:ext cx="439102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E7C87A"/>
                </a:solidFill>
              </a:rPr>
              <a:t>    </a:t>
            </a:r>
            <a:r>
              <a:rPr lang="zh-CN" altLang="en-US" sz="2000" b="1" dirty="0">
                <a:solidFill>
                  <a:srgbClr val="E7C87A"/>
                </a:solidFill>
                <a:sym typeface="+mn-ea"/>
              </a:rPr>
              <a:t>不管从学习上，还是思想上，努力学习，积极向党组织</a:t>
            </a:r>
            <a:r>
              <a:rPr lang="zh-CN" altLang="en-US" sz="2000" b="1" dirty="0" smtClean="0">
                <a:solidFill>
                  <a:srgbClr val="E7C87A"/>
                </a:solidFill>
                <a:sym typeface="+mn-ea"/>
              </a:rPr>
              <a:t>靠拢。</a:t>
            </a:r>
            <a:endParaRPr lang="zh-CN" altLang="en-US" sz="2000" b="1" dirty="0">
              <a:solidFill>
                <a:srgbClr val="E7C87A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57950" y="1510665"/>
            <a:ext cx="500062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E7C87A"/>
                </a:solidFill>
                <a:sym typeface="+mn-ea"/>
              </a:rPr>
              <a:t>  </a:t>
            </a:r>
            <a:r>
              <a:rPr lang="en-US" altLang="zh-CN" sz="2000" b="1" dirty="0">
                <a:solidFill>
                  <a:srgbClr val="E7C87A"/>
                </a:solidFill>
                <a:sym typeface="+mn-ea"/>
              </a:rPr>
              <a:t> </a:t>
            </a:r>
            <a:r>
              <a:rPr lang="zh-CN" altLang="en-US" sz="2000" b="1" dirty="0" smtClean="0">
                <a:solidFill>
                  <a:srgbClr val="E7C87A"/>
                </a:solidFill>
                <a:sym typeface="+mn-ea"/>
              </a:rPr>
              <a:t>参加青马工程，提高自身思想，学习马克思主义理论，以“高要求，高标准”来严格要求自己。</a:t>
            </a:r>
            <a:endParaRPr lang="en-US" altLang="zh-CN" sz="2000" b="1" dirty="0">
              <a:solidFill>
                <a:srgbClr val="E7C87A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000" b="1" dirty="0">
              <a:solidFill>
                <a:srgbClr val="E7C87A"/>
              </a:solidFill>
            </a:endParaRPr>
          </a:p>
        </p:txBody>
      </p:sp>
      <p:pic>
        <p:nvPicPr>
          <p:cNvPr id="5" name="内容占位符 15" descr="-595d01294294949.jpg"/>
          <p:cNvPicPr>
            <a:picLocks noGrp="1"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551930" y="3110230"/>
            <a:ext cx="4812030" cy="29762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12192000" cy="6858000"/>
            <a:chOff x="0" y="0"/>
            <a:chExt cx="12192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C5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0" y="0"/>
              <a:ext cx="12192000" cy="6858000"/>
              <a:chOff x="0" y="7551174"/>
              <a:chExt cx="12192000" cy="6858000"/>
            </a:xfrm>
          </p:grpSpPr>
          <p:pic>
            <p:nvPicPr>
              <p:cNvPr id="22" name="图片 21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H="1">
                <a:off x="6096000" y="7551174"/>
                <a:ext cx="6096000" cy="6858000"/>
              </a:xfrm>
              <a:prstGeom prst="rect">
                <a:avLst/>
              </a:prstGeom>
            </p:spPr>
          </p:pic>
          <p:pic>
            <p:nvPicPr>
              <p:cNvPr id="23" name="图片 22" descr="图片包含 游戏机, 食物&#10;&#10;描述已自动生成"/>
              <p:cNvPicPr>
                <a:picLocks noChangeAspect="1"/>
              </p:cNvPicPr>
              <p:nvPr/>
            </p:nvPicPr>
            <p:blipFill rotWithShape="1">
              <a:blip r:embed="rId1">
                <a:alphaModFix amt="5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/>
              <a:stretch>
                <a:fillRect/>
              </a:stretch>
            </p:blipFill>
            <p:spPr>
              <a:xfrm flipV="1">
                <a:off x="0" y="7551174"/>
                <a:ext cx="6096000" cy="6858000"/>
              </a:xfrm>
              <a:prstGeom prst="rect">
                <a:avLst/>
              </a:prstGeom>
            </p:spPr>
          </p:pic>
        </p:grpSp>
        <p:sp>
          <p:nvSpPr>
            <p:cNvPr id="20" name="矩形 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000">
                  <a:srgbClr val="C51D1D"/>
                </a:gs>
                <a:gs pos="100000">
                  <a:srgbClr val="C51D1D">
                    <a:alpha val="89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79"/>
            <a:ext cx="12192000" cy="1254321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5187951" y="385705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学生工作</a:t>
            </a:r>
            <a:endParaRPr lang="zh-CN" altLang="en-US" sz="3200" b="1">
              <a:solidFill>
                <a:srgbClr val="E7C87A"/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1450" y="152400"/>
            <a:ext cx="11849100" cy="1939222"/>
            <a:chOff x="342900" y="0"/>
            <a:chExt cx="11849100" cy="1939222"/>
          </a:xfrm>
        </p:grpSpPr>
        <p:pic>
          <p:nvPicPr>
            <p:cNvPr id="58" name="图片 57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 flipH="1">
              <a:off x="10694021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40307">
                    <a:alpha val="6667"/>
                  </a:srgbClr>
                </a:clrFrom>
                <a:clrTo>
                  <a:srgbClr val="040307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342900" y="0"/>
              <a:ext cx="1497979" cy="1939222"/>
            </a:xfrm>
            <a:custGeom>
              <a:avLst/>
              <a:gdLst>
                <a:gd name="connsiteX0" fmla="*/ 3249450 w 3249450"/>
                <a:gd name="connsiteY0" fmla="*/ 0 h 4206605"/>
                <a:gd name="connsiteX1" fmla="*/ 0 w 3249450"/>
                <a:gd name="connsiteY1" fmla="*/ 0 h 4206605"/>
                <a:gd name="connsiteX2" fmla="*/ 0 w 3249450"/>
                <a:gd name="connsiteY2" fmla="*/ 4206605 h 4206605"/>
                <a:gd name="connsiteX3" fmla="*/ 3249450 w 3249450"/>
                <a:gd name="connsiteY3" fmla="*/ 4206605 h 4206605"/>
                <a:gd name="connsiteX4" fmla="*/ 3249450 w 3249450"/>
                <a:gd name="connsiteY4" fmla="*/ 824991 h 4206605"/>
                <a:gd name="connsiteX5" fmla="*/ 3096507 w 3249450"/>
                <a:gd name="connsiteY5" fmla="*/ 1177222 h 4206605"/>
                <a:gd name="connsiteX6" fmla="*/ 3072695 w 3249450"/>
                <a:gd name="connsiteY6" fmla="*/ 1191510 h 4206605"/>
                <a:gd name="connsiteX7" fmla="*/ 3025070 w 3249450"/>
                <a:gd name="connsiteY7" fmla="*/ 1201035 h 4206605"/>
                <a:gd name="connsiteX8" fmla="*/ 2534532 w 3249450"/>
                <a:gd name="connsiteY8" fmla="*/ 1248660 h 4206605"/>
                <a:gd name="connsiteX9" fmla="*/ 2482145 w 3249450"/>
                <a:gd name="connsiteY9" fmla="*/ 1248660 h 4206605"/>
                <a:gd name="connsiteX10" fmla="*/ 2439282 w 3249450"/>
                <a:gd name="connsiteY10" fmla="*/ 1234372 h 4206605"/>
                <a:gd name="connsiteX11" fmla="*/ 2410707 w 3249450"/>
                <a:gd name="connsiteY11" fmla="*/ 1191510 h 4206605"/>
                <a:gd name="connsiteX12" fmla="*/ 2386895 w 3249450"/>
                <a:gd name="connsiteY12" fmla="*/ 1158172 h 4206605"/>
                <a:gd name="connsiteX13" fmla="*/ 2363082 w 3249450"/>
                <a:gd name="connsiteY13" fmla="*/ 1058160 h 4206605"/>
                <a:gd name="connsiteX14" fmla="*/ 2334507 w 3249450"/>
                <a:gd name="connsiteY14" fmla="*/ 1001010 h 4206605"/>
                <a:gd name="connsiteX15" fmla="*/ 2167820 w 3249450"/>
                <a:gd name="connsiteY15" fmla="*/ 905760 h 4206605"/>
                <a:gd name="connsiteX16" fmla="*/ 2144007 w 3249450"/>
                <a:gd name="connsiteY16" fmla="*/ 891472 h 4206605"/>
                <a:gd name="connsiteX17" fmla="*/ 2105907 w 3249450"/>
                <a:gd name="connsiteY17" fmla="*/ 839085 h 4206605"/>
                <a:gd name="connsiteX18" fmla="*/ 1982082 w 3249450"/>
                <a:gd name="connsiteY18" fmla="*/ 629535 h 4206605"/>
                <a:gd name="connsiteX19" fmla="*/ 2043995 w 3249450"/>
                <a:gd name="connsiteY19" fmla="*/ 629535 h 4206605"/>
                <a:gd name="connsiteX20" fmla="*/ 2482145 w 3249450"/>
                <a:gd name="connsiteY20" fmla="*/ 724785 h 4206605"/>
                <a:gd name="connsiteX21" fmla="*/ 2534532 w 3249450"/>
                <a:gd name="connsiteY21" fmla="*/ 815272 h 4206605"/>
                <a:gd name="connsiteX22" fmla="*/ 2615495 w 3249450"/>
                <a:gd name="connsiteY22" fmla="*/ 843847 h 4206605"/>
                <a:gd name="connsiteX23" fmla="*/ 2710745 w 3249450"/>
                <a:gd name="connsiteY23" fmla="*/ 862897 h 4206605"/>
                <a:gd name="connsiteX24" fmla="*/ 2810757 w 3249450"/>
                <a:gd name="connsiteY24" fmla="*/ 729547 h 4206605"/>
                <a:gd name="connsiteX25" fmla="*/ 2853620 w 3249450"/>
                <a:gd name="connsiteY25" fmla="*/ 648585 h 4206605"/>
                <a:gd name="connsiteX26" fmla="*/ 2858382 w 3249450"/>
                <a:gd name="connsiteY26" fmla="*/ 577147 h 4206605"/>
                <a:gd name="connsiteX27" fmla="*/ 2848857 w 3249450"/>
                <a:gd name="connsiteY27" fmla="*/ 529522 h 4206605"/>
                <a:gd name="connsiteX28" fmla="*/ 2848857 w 3249450"/>
                <a:gd name="connsiteY28" fmla="*/ 519997 h 4206605"/>
                <a:gd name="connsiteX29" fmla="*/ 2805995 w 3249450"/>
                <a:gd name="connsiteY29" fmla="*/ 481897 h 4206605"/>
                <a:gd name="connsiteX30" fmla="*/ 2715507 w 3249450"/>
                <a:gd name="connsiteY30" fmla="*/ 458085 h 4206605"/>
                <a:gd name="connsiteX31" fmla="*/ 2667882 w 3249450"/>
                <a:gd name="connsiteY31" fmla="*/ 458085 h 4206605"/>
                <a:gd name="connsiteX32" fmla="*/ 2582157 w 3249450"/>
                <a:gd name="connsiteY32" fmla="*/ 486660 h 4206605"/>
                <a:gd name="connsiteX33" fmla="*/ 2529770 w 3249450"/>
                <a:gd name="connsiteY33" fmla="*/ 515235 h 4206605"/>
                <a:gd name="connsiteX34" fmla="*/ 2520245 w 3249450"/>
                <a:gd name="connsiteY34" fmla="*/ 562860 h 4206605"/>
                <a:gd name="connsiteX35" fmla="*/ 2467857 w 3249450"/>
                <a:gd name="connsiteY35" fmla="*/ 677160 h 4206605"/>
                <a:gd name="connsiteX36" fmla="*/ 2424995 w 3249450"/>
                <a:gd name="connsiteY36" fmla="*/ 667635 h 4206605"/>
                <a:gd name="connsiteX37" fmla="*/ 2391657 w 3249450"/>
                <a:gd name="connsiteY37" fmla="*/ 620010 h 4206605"/>
                <a:gd name="connsiteX38" fmla="*/ 2382132 w 3249450"/>
                <a:gd name="connsiteY38" fmla="*/ 596197 h 4206605"/>
                <a:gd name="connsiteX39" fmla="*/ 2363082 w 3249450"/>
                <a:gd name="connsiteY39" fmla="*/ 558097 h 4206605"/>
                <a:gd name="connsiteX40" fmla="*/ 2296407 w 3249450"/>
                <a:gd name="connsiteY40" fmla="*/ 458085 h 4206605"/>
                <a:gd name="connsiteX41" fmla="*/ 2315457 w 3249450"/>
                <a:gd name="connsiteY41" fmla="*/ 372360 h 4206605"/>
                <a:gd name="connsiteX42" fmla="*/ 2591682 w 3249450"/>
                <a:gd name="connsiteY42" fmla="*/ 372360 h 4206605"/>
                <a:gd name="connsiteX43" fmla="*/ 2939345 w 3249450"/>
                <a:gd name="connsiteY43" fmla="*/ 400935 h 4206605"/>
                <a:gd name="connsiteX44" fmla="*/ 3091745 w 3249450"/>
                <a:gd name="connsiteY44" fmla="*/ 500947 h 4206605"/>
                <a:gd name="connsiteX45" fmla="*/ 3134607 w 3249450"/>
                <a:gd name="connsiteY45" fmla="*/ 515235 h 4206605"/>
                <a:gd name="connsiteX46" fmla="*/ 3239382 w 3249450"/>
                <a:gd name="connsiteY46" fmla="*/ 739072 h 4206605"/>
                <a:gd name="connsiteX47" fmla="*/ 3244145 w 3249450"/>
                <a:gd name="connsiteY47" fmla="*/ 772410 h 4206605"/>
                <a:gd name="connsiteX48" fmla="*/ 3249450 w 3249450"/>
                <a:gd name="connsiteY48" fmla="*/ 796282 h 420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49450" h="4206605">
                  <a:moveTo>
                    <a:pt x="3249450" y="0"/>
                  </a:moveTo>
                  <a:lnTo>
                    <a:pt x="0" y="0"/>
                  </a:lnTo>
                  <a:lnTo>
                    <a:pt x="0" y="4206605"/>
                  </a:lnTo>
                  <a:lnTo>
                    <a:pt x="3249450" y="4206605"/>
                  </a:lnTo>
                  <a:lnTo>
                    <a:pt x="3249450" y="824991"/>
                  </a:lnTo>
                  <a:lnTo>
                    <a:pt x="3096507" y="1177222"/>
                  </a:lnTo>
                  <a:cubicBezTo>
                    <a:pt x="3096507" y="1177222"/>
                    <a:pt x="3081477" y="1188583"/>
                    <a:pt x="3072695" y="1191510"/>
                  </a:cubicBezTo>
                  <a:cubicBezTo>
                    <a:pt x="3057336" y="1196630"/>
                    <a:pt x="3040945" y="1197860"/>
                    <a:pt x="3025070" y="1201035"/>
                  </a:cubicBezTo>
                  <a:lnTo>
                    <a:pt x="2534532" y="1248660"/>
                  </a:lnTo>
                  <a:cubicBezTo>
                    <a:pt x="2517070" y="1248660"/>
                    <a:pt x="2499573" y="1249749"/>
                    <a:pt x="2482145" y="1248660"/>
                  </a:cubicBezTo>
                  <a:cubicBezTo>
                    <a:pt x="2470169" y="1247911"/>
                    <a:pt x="2449086" y="1242775"/>
                    <a:pt x="2439282" y="1234372"/>
                  </a:cubicBezTo>
                  <a:cubicBezTo>
                    <a:pt x="2430057" y="1226465"/>
                    <a:pt x="2416698" y="1200497"/>
                    <a:pt x="2410707" y="1191510"/>
                  </a:cubicBezTo>
                  <a:cubicBezTo>
                    <a:pt x="2403132" y="1180147"/>
                    <a:pt x="2394832" y="1169285"/>
                    <a:pt x="2386895" y="1158172"/>
                  </a:cubicBezTo>
                  <a:lnTo>
                    <a:pt x="2363082" y="1058160"/>
                  </a:lnTo>
                  <a:cubicBezTo>
                    <a:pt x="2363082" y="1019711"/>
                    <a:pt x="2368248" y="1040374"/>
                    <a:pt x="2334507" y="1001010"/>
                  </a:cubicBezTo>
                  <a:lnTo>
                    <a:pt x="2167820" y="905760"/>
                  </a:lnTo>
                  <a:lnTo>
                    <a:pt x="2144007" y="891472"/>
                  </a:lnTo>
                  <a:cubicBezTo>
                    <a:pt x="2125492" y="880363"/>
                    <a:pt x="2118607" y="856547"/>
                    <a:pt x="2105907" y="839085"/>
                  </a:cubicBezTo>
                  <a:lnTo>
                    <a:pt x="1982082" y="629535"/>
                  </a:lnTo>
                  <a:lnTo>
                    <a:pt x="2043995" y="629535"/>
                  </a:lnTo>
                  <a:lnTo>
                    <a:pt x="2482145" y="724785"/>
                  </a:lnTo>
                  <a:lnTo>
                    <a:pt x="2534532" y="815272"/>
                  </a:lnTo>
                  <a:lnTo>
                    <a:pt x="2615495" y="843847"/>
                  </a:lnTo>
                  <a:lnTo>
                    <a:pt x="2710745" y="862897"/>
                  </a:lnTo>
                  <a:lnTo>
                    <a:pt x="2810757" y="729547"/>
                  </a:lnTo>
                  <a:lnTo>
                    <a:pt x="2853620" y="648585"/>
                  </a:lnTo>
                  <a:cubicBezTo>
                    <a:pt x="2853620" y="615181"/>
                    <a:pt x="2853225" y="639043"/>
                    <a:pt x="2858382" y="577147"/>
                  </a:cubicBezTo>
                  <a:lnTo>
                    <a:pt x="2848857" y="529522"/>
                  </a:lnTo>
                  <a:cubicBezTo>
                    <a:pt x="2848857" y="526347"/>
                    <a:pt x="2850036" y="522945"/>
                    <a:pt x="2848857" y="519997"/>
                  </a:cubicBezTo>
                  <a:cubicBezTo>
                    <a:pt x="2841333" y="501188"/>
                    <a:pt x="2821141" y="492716"/>
                    <a:pt x="2805995" y="481897"/>
                  </a:cubicBezTo>
                  <a:lnTo>
                    <a:pt x="2715507" y="458085"/>
                  </a:lnTo>
                  <a:lnTo>
                    <a:pt x="2667882" y="458085"/>
                  </a:lnTo>
                  <a:lnTo>
                    <a:pt x="2582157" y="486660"/>
                  </a:lnTo>
                  <a:lnTo>
                    <a:pt x="2529770" y="515235"/>
                  </a:lnTo>
                  <a:cubicBezTo>
                    <a:pt x="2514841" y="530161"/>
                    <a:pt x="2525255" y="517766"/>
                    <a:pt x="2520245" y="562860"/>
                  </a:cubicBezTo>
                  <a:lnTo>
                    <a:pt x="2467857" y="677160"/>
                  </a:lnTo>
                  <a:lnTo>
                    <a:pt x="2424995" y="667635"/>
                  </a:lnTo>
                  <a:lnTo>
                    <a:pt x="2391657" y="620010"/>
                  </a:lnTo>
                  <a:cubicBezTo>
                    <a:pt x="2391657" y="602675"/>
                    <a:pt x="2393418" y="616888"/>
                    <a:pt x="2382132" y="596197"/>
                  </a:cubicBezTo>
                  <a:cubicBezTo>
                    <a:pt x="2375333" y="583732"/>
                    <a:pt x="2369432" y="570797"/>
                    <a:pt x="2363082" y="558097"/>
                  </a:cubicBezTo>
                  <a:lnTo>
                    <a:pt x="2296407" y="458085"/>
                  </a:lnTo>
                  <a:cubicBezTo>
                    <a:pt x="2296407" y="402887"/>
                    <a:pt x="2291690" y="431777"/>
                    <a:pt x="2315457" y="372360"/>
                  </a:cubicBezTo>
                  <a:lnTo>
                    <a:pt x="2591682" y="372360"/>
                  </a:lnTo>
                  <a:lnTo>
                    <a:pt x="2939345" y="400935"/>
                  </a:lnTo>
                  <a:lnTo>
                    <a:pt x="3091745" y="500947"/>
                  </a:lnTo>
                  <a:lnTo>
                    <a:pt x="3134607" y="515235"/>
                  </a:lnTo>
                  <a:lnTo>
                    <a:pt x="3239382" y="739072"/>
                  </a:lnTo>
                  <a:cubicBezTo>
                    <a:pt x="3239382" y="739072"/>
                    <a:pt x="3242076" y="761377"/>
                    <a:pt x="3244145" y="772410"/>
                  </a:cubicBezTo>
                  <a:lnTo>
                    <a:pt x="3249450" y="796282"/>
                  </a:lnTo>
                  <a:close/>
                </a:path>
              </a:pathLst>
            </a:custGeom>
          </p:spPr>
        </p:pic>
      </p:grpSp>
      <p:grpSp>
        <p:nvGrpSpPr>
          <p:cNvPr id="42" name="组合 41"/>
          <p:cNvGrpSpPr/>
          <p:nvPr/>
        </p:nvGrpSpPr>
        <p:grpSpPr>
          <a:xfrm rot="0">
            <a:off x="2193290" y="1154430"/>
            <a:ext cx="7231380" cy="1691640"/>
            <a:chOff x="1466197" y="1328528"/>
            <a:chExt cx="5183209" cy="1691819"/>
          </a:xfrm>
        </p:grpSpPr>
        <p:sp>
          <p:nvSpPr>
            <p:cNvPr id="44" name="文本框 43"/>
            <p:cNvSpPr txBox="1"/>
            <p:nvPr/>
          </p:nvSpPr>
          <p:spPr>
            <a:xfrm>
              <a:off x="1466197" y="1328528"/>
              <a:ext cx="1940011" cy="1691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8000" b="1" dirty="0">
                  <a:solidFill>
                    <a:srgbClr val="E7C87A"/>
                  </a:solidFill>
                  <a:latin typeface="Century Gothic" panose="020B0502020202020204" pitchFamily="34" charset="0"/>
                  <a:cs typeface="+mn-ea"/>
                  <a:sym typeface="+mn-lt"/>
                </a:rPr>
                <a:t>1</a:t>
              </a:r>
              <a:endParaRPr lang="zh-CN" altLang="en-US" sz="8000" b="1" dirty="0">
                <a:solidFill>
                  <a:srgbClr val="E7C87A"/>
                </a:solidFill>
                <a:latin typeface="Century Gothic" panose="020B0502020202020204" pitchFamily="34" charset="0"/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2012835" y="1999794"/>
              <a:ext cx="1631049" cy="6509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800" b="1">
                  <a:solidFill>
                    <a:srgbClr val="E7C87A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  <a:cs typeface="+mn-ea"/>
                  <a:sym typeface="+mn-lt"/>
                </a:rPr>
                <a:t>班级工作</a:t>
              </a:r>
              <a:endParaRPr lang="zh-CN" altLang="en-US" sz="2800" b="1" dirty="0">
                <a:solidFill>
                  <a:srgbClr val="E7C87A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  <a:cs typeface="+mn-ea"/>
                <a:sym typeface="+mn-lt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3918823" y="1879396"/>
              <a:ext cx="2730583" cy="891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l">
                <a:lnSpc>
                  <a:spcPct val="130000"/>
                </a:lnSpc>
                <a:buFont typeface="Wingdings" panose="05000000000000000000" charset="0"/>
                <a:buChar char="Ø"/>
              </a:pPr>
              <a:r>
                <a:rPr lang="zh-CN" sz="200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专业班班长</a:t>
              </a:r>
              <a:endParaRPr lang="zh-CN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  <a:p>
              <a:pPr marL="285750" indent="-285750" algn="l">
                <a:lnSpc>
                  <a:spcPct val="130000"/>
                </a:lnSpc>
                <a:buFont typeface="Wingdings" panose="05000000000000000000" charset="0"/>
                <a:buChar char="Ø"/>
              </a:pPr>
              <a:r>
                <a:rPr lang="en-US" altLang="zh-CN" sz="200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UI</a:t>
              </a:r>
              <a:r>
                <a:rPr lang="zh-CN" altLang="en-US" sz="200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设计定向班</a:t>
              </a:r>
              <a:r>
                <a:rPr lang="zh-CN" sz="2000">
                  <a:solidFill>
                    <a:srgbClr val="E7C8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项目助理</a:t>
              </a:r>
              <a:endParaRPr lang="zh-CN" sz="2000">
                <a:solidFill>
                  <a:srgbClr val="E7C87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QQ图片202002211748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535" y="3255645"/>
            <a:ext cx="7780655" cy="30854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1790</Words>
  <Application>WPS 演示</Application>
  <PresentationFormat>宽屏</PresentationFormat>
  <Paragraphs>197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Arial</vt:lpstr>
      <vt:lpstr>宋体</vt:lpstr>
      <vt:lpstr>Wingdings</vt:lpstr>
      <vt:lpstr>汉仪行楷简</vt:lpstr>
      <vt:lpstr>微软雅黑</vt:lpstr>
      <vt:lpstr>明兰_UI_TC</vt:lpstr>
      <vt:lpstr>汉仪南宫体简</vt:lpstr>
      <vt:lpstr>Century Gothic</vt:lpstr>
      <vt:lpstr>Times New Roman</vt:lpstr>
      <vt:lpstr>Wingdings</vt:lpstr>
      <vt:lpstr>等线</vt:lpstr>
      <vt:lpstr>等线 Light</vt:lpstr>
      <vt:lpstr>Calibri</vt:lpstr>
      <vt:lpstr>Arial Unicode 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邓鸿伟</cp:lastModifiedBy>
  <cp:revision>124</cp:revision>
  <dcterms:created xsi:type="dcterms:W3CDTF">2020-05-25T09:08:00Z</dcterms:created>
  <dcterms:modified xsi:type="dcterms:W3CDTF">2021-07-01T03:27:34Z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7E838D09733A40F2996F3DC0FC7FE3AA</vt:lpwstr>
  </property>
</Properties>
</file>

<file path=docProps/thumbnail.jpeg>
</file>